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Architects Daughter"/>
      <p:regular r:id="rId23"/>
    </p:embeddedFont>
    <p:embeddedFont>
      <p:font typeface="Gloria Halleluja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GloriaHallelujah-regular.fntdata"/><Relationship Id="rId12" Type="http://schemas.openxmlformats.org/officeDocument/2006/relationships/slide" Target="slides/slide8.xml"/><Relationship Id="rId23" Type="http://schemas.openxmlformats.org/officeDocument/2006/relationships/font" Target="fonts/ArchitectsDaugh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QR Codes doc</a:t>
            </a: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learners who appear to be fully fluent in English may nonetheless struggle to express themselves effectively in academic settings (Cummins, 2000; Scarcella, 2003; Short &amp; Echevarria, 2005). Research shows that students should be explicitly taught the language skills they need to succeed in the classroom (Saunders &amp; Goldenberg, 2010).</a:t>
            </a: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benefit from learning the thinking skills and learning strategies that are used naturally by the highest-performing English language learners (Tharp, Estrada, Dalton, &amp; Yamauchi, 2000; Zohar &amp; Dori, 2003).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also be given ample opportunity to produce language, and they should receive direct feedback to increase their comprehension and improve their language skills (Saunders &amp; Goldenberg, 2010; Short &amp; Echevarria, 2005; Swain, 2005).</a:t>
            </a:r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shows that students should be explicitly taught the language skills they need to succeed in the classroom (Saunders &amp; Goldenberg, 2010)</a:t>
            </a: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English language learners who appear to be fully fluent in English may nonetheless struggle to express themselves effectively in academic settings (Cummins, 2000; Scarcella, 2003; Short &amp; Echevarria, 2005).</a:t>
            </a: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learners learn both through the language they encounter (input) and the language they produce (output). Input should be at a level that is challenging but nonetheless comprehensible (Krashen, 1985). </a:t>
            </a:r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Google has changed my life! Examples of everything we use to learn/teach.</a:t>
            </a: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strategies are content-</a:t>
            </a:r>
            <a:r>
              <a:rPr lang="en-US"/>
              <a:t>neutral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can be used flexibly in a variety of teaching environments.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were chosen because of their usefulness in helping teachers to scaffold content and language input to children in the process of learning English as a new language.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as part of Project EXCELL (EXceptional Collaboration for English Language Learning), a partnership between the University of Missouri-Kansas City and North Kansas City Schools under a 2007 National Professional Development Grant from the U.S. Department of Education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 TO Strategies Matrix </a:t>
            </a: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 shaded boxes indicate the appropriate language proficiency levels for each strategy.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learners’ vocabulary, grammar and pronunciation develop faster when there are opportunities for interaction in the classroom using the language being learned (Mackey &amp; Goo, 2007). Interaction among students and with the teacher is crucial in the language acquisition process (Fang, 2010; Gass, 1997; Long, 1983, 1996).</a:t>
            </a: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0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nsch\Desktop\O14ThemesHandoffs\WorkingFiles\FinalHanoff\Sketchbook\Cover.jp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18"/>
          <p:cNvGrpSpPr/>
          <p:nvPr/>
        </p:nvGrpSpPr>
        <p:grpSpPr>
          <a:xfrm rot="-1066324">
            <a:off x="618027" y="3923014"/>
            <a:ext cx="2508735" cy="2527488"/>
            <a:chOff x="494947" y="417279"/>
            <a:chExt cx="2417577" cy="2421351"/>
          </a:xfrm>
        </p:grpSpPr>
        <p:sp>
          <p:nvSpPr>
            <p:cNvPr id="19" name="Shape 19"/>
            <p:cNvSpPr/>
            <p:nvPr/>
          </p:nvSpPr>
          <p:spPr>
            <a:xfrm>
              <a:off x="494947" y="494483"/>
              <a:ext cx="2328383" cy="2344146"/>
            </a:xfrm>
            <a:custGeom>
              <a:pathLst>
                <a:path extrusionOk="0" h="120000" w="120000">
                  <a:moveTo>
                    <a:pt x="4848" y="0"/>
                  </a:moveTo>
                  <a:lnTo>
                    <a:pt x="0" y="120000"/>
                  </a:lnTo>
                  <a:lnTo>
                    <a:pt x="120000" y="115183"/>
                  </a:lnTo>
                  <a:lnTo>
                    <a:pt x="4848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799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590935" y="417279"/>
              <a:ext cx="2321589" cy="2321589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descr="stickie-shadow.png" id="21" name="Shape 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4456" y="436039"/>
              <a:ext cx="404703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ickie-shadow.png" id="22" name="Shape 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637932" y="2282410"/>
              <a:ext cx="404703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tleCard.png"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346">
            <a:off x="2856202" y="2587842"/>
            <a:ext cx="5773083" cy="3850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ctrTitle"/>
          </p:nvPr>
        </p:nvSpPr>
        <p:spPr>
          <a:xfrm rot="360000">
            <a:off x="3339808" y="3015792"/>
            <a:ext cx="4847037" cy="15997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000100"/>
              </a:buClr>
              <a:buFont typeface="Cambria"/>
              <a:buNone/>
              <a:defRPr b="0" i="0" sz="4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 rot="360000">
            <a:off x="3200499" y="4766916"/>
            <a:ext cx="4836456" cy="10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 rot="-1080000">
            <a:off x="963291" y="5061539"/>
            <a:ext cx="1968534" cy="5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 rot="-1080000">
            <a:off x="647591" y="4135345"/>
            <a:ext cx="2085881" cy="83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rgbClr val="2632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 rot="-1080000">
            <a:off x="1981438" y="5509807"/>
            <a:ext cx="738180" cy="426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overBand.png" id="29" name="Shape 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5400000" dist="38100">
              <a:srgbClr val="000000">
                <a:alpha val="5882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pe.png"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91206"/>
            <a:ext cx="27813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551279" y="4669653"/>
            <a:ext cx="8041440" cy="7198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36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Shape 87"/>
          <p:cNvSpPr/>
          <p:nvPr>
            <p:ph idx="2" type="pic"/>
          </p:nvPr>
        </p:nvSpPr>
        <p:spPr>
          <a:xfrm rot="-60000">
            <a:off x="2130552" y="594359"/>
            <a:ext cx="4873752" cy="365759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219200" y="5416153"/>
            <a:ext cx="6705599" cy="603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2596331" y="280256"/>
            <a:ext cx="3951336" cy="7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 rot="5400000">
            <a:off x="4876298" y="2303379"/>
            <a:ext cx="5469523" cy="1963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914398" y="475079"/>
            <a:ext cx="5181601" cy="5907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0015" lvl="0" marL="22860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31698" lvl="1" marL="557784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79375" lvl="2" marL="82296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74294" lvl="3" marL="10972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76834" lvl="4" marL="141732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76835" lvl="5" marL="164592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84454" lvl="6" marL="192024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79375" lvl="7" marL="219456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74294" lvl="8" marL="24688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0015" lvl="0" marL="22860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31698" lvl="1" marL="557784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79375" lvl="2" marL="82296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74294" lvl="3" marL="10972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76834" lvl="4" marL="141732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76835" lvl="5" marL="164592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84454" lvl="6" marL="192024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79375" lvl="7" marL="219456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74294" lvl="8" marL="24688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0015" lvl="0" marL="22860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31698" lvl="1" marL="557784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79375" lvl="2" marL="82296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74294" lvl="3" marL="10972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76834" lvl="4" marL="141732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76835" lvl="5" marL="164592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84454" lvl="6" marL="192024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79375" lvl="7" marL="219456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74294" lvl="8" marL="24688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841248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5151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551279" y="1497992"/>
            <a:ext cx="8041439" cy="20972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838199" y="3754401"/>
            <a:ext cx="74676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841248" y="2038388"/>
            <a:ext cx="3017519" cy="5423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5291091" y="2038386"/>
            <a:ext cx="3014708" cy="5423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/>
          <p:nvPr/>
        </p:nvSpPr>
        <p:spPr>
          <a:xfrm rot="-1325433">
            <a:off x="3933637" y="4281001"/>
            <a:ext cx="1288495" cy="722528"/>
          </a:xfrm>
          <a:custGeom>
            <a:pathLst>
              <a:path extrusionOk="0" h="120000" w="120000">
                <a:moveTo>
                  <a:pt x="51079" y="89313"/>
                </a:moveTo>
                <a:lnTo>
                  <a:pt x="51079" y="89313"/>
                </a:lnTo>
                <a:lnTo>
                  <a:pt x="51079" y="89313"/>
                </a:lnTo>
                <a:close/>
                <a:moveTo>
                  <a:pt x="50988" y="89152"/>
                </a:moveTo>
                <a:lnTo>
                  <a:pt x="51079" y="89313"/>
                </a:lnTo>
                <a:lnTo>
                  <a:pt x="50898" y="89152"/>
                </a:lnTo>
                <a:lnTo>
                  <a:pt x="50717" y="88990"/>
                </a:lnTo>
                <a:close/>
                <a:moveTo>
                  <a:pt x="31517" y="73647"/>
                </a:moveTo>
                <a:lnTo>
                  <a:pt x="31698" y="73808"/>
                </a:lnTo>
                <a:lnTo>
                  <a:pt x="31607" y="73808"/>
                </a:lnTo>
                <a:close/>
                <a:moveTo>
                  <a:pt x="31426" y="73485"/>
                </a:moveTo>
                <a:lnTo>
                  <a:pt x="31517" y="73647"/>
                </a:lnTo>
                <a:lnTo>
                  <a:pt x="31516" y="73647"/>
                </a:lnTo>
                <a:close/>
                <a:moveTo>
                  <a:pt x="31154" y="73162"/>
                </a:moveTo>
                <a:lnTo>
                  <a:pt x="31154" y="73324"/>
                </a:lnTo>
                <a:lnTo>
                  <a:pt x="31064" y="73324"/>
                </a:lnTo>
                <a:lnTo>
                  <a:pt x="30883" y="73001"/>
                </a:lnTo>
                <a:close/>
                <a:moveTo>
                  <a:pt x="60045" y="93997"/>
                </a:moveTo>
                <a:lnTo>
                  <a:pt x="59864" y="93997"/>
                </a:lnTo>
                <a:lnTo>
                  <a:pt x="59773" y="93997"/>
                </a:lnTo>
                <a:lnTo>
                  <a:pt x="59773" y="93997"/>
                </a:lnTo>
                <a:close/>
                <a:moveTo>
                  <a:pt x="42566" y="81076"/>
                </a:moveTo>
                <a:lnTo>
                  <a:pt x="42747" y="81237"/>
                </a:lnTo>
                <a:lnTo>
                  <a:pt x="42746" y="81237"/>
                </a:lnTo>
                <a:close/>
                <a:moveTo>
                  <a:pt x="22641" y="63633"/>
                </a:moveTo>
                <a:lnTo>
                  <a:pt x="22732" y="63795"/>
                </a:lnTo>
                <a:lnTo>
                  <a:pt x="22732" y="63795"/>
                </a:lnTo>
                <a:close/>
                <a:moveTo>
                  <a:pt x="72815" y="99488"/>
                </a:moveTo>
                <a:lnTo>
                  <a:pt x="72815" y="99488"/>
                </a:lnTo>
                <a:lnTo>
                  <a:pt x="72724" y="99488"/>
                </a:lnTo>
                <a:close/>
                <a:moveTo>
                  <a:pt x="22550" y="60888"/>
                </a:moveTo>
                <a:lnTo>
                  <a:pt x="22732" y="61211"/>
                </a:lnTo>
                <a:lnTo>
                  <a:pt x="22519" y="60945"/>
                </a:lnTo>
                <a:close/>
                <a:moveTo>
                  <a:pt x="13222" y="50067"/>
                </a:moveTo>
                <a:lnTo>
                  <a:pt x="13222" y="50067"/>
                </a:lnTo>
                <a:lnTo>
                  <a:pt x="13222" y="50067"/>
                </a:lnTo>
                <a:close/>
                <a:moveTo>
                  <a:pt x="13313" y="50067"/>
                </a:moveTo>
                <a:lnTo>
                  <a:pt x="13313" y="50228"/>
                </a:lnTo>
                <a:lnTo>
                  <a:pt x="13222" y="50067"/>
                </a:lnTo>
                <a:close/>
                <a:moveTo>
                  <a:pt x="91200" y="103041"/>
                </a:moveTo>
                <a:lnTo>
                  <a:pt x="91191" y="103056"/>
                </a:lnTo>
                <a:lnTo>
                  <a:pt x="91109" y="103041"/>
                </a:lnTo>
                <a:close/>
                <a:moveTo>
                  <a:pt x="8694" y="41184"/>
                </a:moveTo>
                <a:lnTo>
                  <a:pt x="8784" y="41345"/>
                </a:lnTo>
                <a:lnTo>
                  <a:pt x="8784" y="41507"/>
                </a:lnTo>
                <a:close/>
                <a:moveTo>
                  <a:pt x="100166" y="105948"/>
                </a:moveTo>
                <a:lnTo>
                  <a:pt x="100166" y="105948"/>
                </a:lnTo>
                <a:lnTo>
                  <a:pt x="100075" y="105948"/>
                </a:lnTo>
                <a:close/>
                <a:moveTo>
                  <a:pt x="4437" y="29555"/>
                </a:moveTo>
                <a:lnTo>
                  <a:pt x="4618" y="29717"/>
                </a:lnTo>
                <a:lnTo>
                  <a:pt x="4618" y="30040"/>
                </a:lnTo>
                <a:lnTo>
                  <a:pt x="4800" y="30524"/>
                </a:lnTo>
                <a:lnTo>
                  <a:pt x="4709" y="30686"/>
                </a:lnTo>
                <a:lnTo>
                  <a:pt x="4618" y="30686"/>
                </a:lnTo>
                <a:lnTo>
                  <a:pt x="4528" y="30524"/>
                </a:lnTo>
                <a:lnTo>
                  <a:pt x="4347" y="30363"/>
                </a:lnTo>
                <a:lnTo>
                  <a:pt x="4256" y="29878"/>
                </a:lnTo>
                <a:lnTo>
                  <a:pt x="4347" y="29878"/>
                </a:lnTo>
                <a:lnTo>
                  <a:pt x="4347" y="29717"/>
                </a:lnTo>
                <a:close/>
                <a:moveTo>
                  <a:pt x="3260" y="26002"/>
                </a:moveTo>
                <a:lnTo>
                  <a:pt x="3441" y="26433"/>
                </a:lnTo>
                <a:lnTo>
                  <a:pt x="3441" y="26487"/>
                </a:lnTo>
                <a:close/>
                <a:moveTo>
                  <a:pt x="2354" y="22126"/>
                </a:moveTo>
                <a:lnTo>
                  <a:pt x="2626" y="23418"/>
                </a:lnTo>
                <a:lnTo>
                  <a:pt x="2807" y="24064"/>
                </a:lnTo>
                <a:lnTo>
                  <a:pt x="3079" y="24548"/>
                </a:lnTo>
                <a:lnTo>
                  <a:pt x="3079" y="24387"/>
                </a:lnTo>
                <a:lnTo>
                  <a:pt x="3169" y="24710"/>
                </a:lnTo>
                <a:lnTo>
                  <a:pt x="3260" y="25195"/>
                </a:lnTo>
                <a:lnTo>
                  <a:pt x="3169" y="24871"/>
                </a:lnTo>
                <a:lnTo>
                  <a:pt x="3079" y="24710"/>
                </a:lnTo>
                <a:lnTo>
                  <a:pt x="2988" y="24871"/>
                </a:lnTo>
                <a:lnTo>
                  <a:pt x="2354" y="22772"/>
                </a:lnTo>
                <a:lnTo>
                  <a:pt x="2445" y="22772"/>
                </a:lnTo>
                <a:lnTo>
                  <a:pt x="2354" y="22610"/>
                </a:lnTo>
                <a:close/>
                <a:moveTo>
                  <a:pt x="119003" y="103364"/>
                </a:moveTo>
                <a:lnTo>
                  <a:pt x="119547" y="103849"/>
                </a:lnTo>
                <a:lnTo>
                  <a:pt x="119728" y="104333"/>
                </a:lnTo>
                <a:lnTo>
                  <a:pt x="119909" y="104656"/>
                </a:lnTo>
                <a:lnTo>
                  <a:pt x="120000" y="105302"/>
                </a:lnTo>
                <a:lnTo>
                  <a:pt x="119909" y="105948"/>
                </a:lnTo>
                <a:lnTo>
                  <a:pt x="119728" y="106756"/>
                </a:lnTo>
                <a:lnTo>
                  <a:pt x="119456" y="107402"/>
                </a:lnTo>
                <a:lnTo>
                  <a:pt x="119003" y="108048"/>
                </a:lnTo>
                <a:lnTo>
                  <a:pt x="118460" y="108694"/>
                </a:lnTo>
                <a:lnTo>
                  <a:pt x="117735" y="109340"/>
                </a:lnTo>
                <a:lnTo>
                  <a:pt x="116920" y="109986"/>
                </a:lnTo>
                <a:lnTo>
                  <a:pt x="115109" y="111278"/>
                </a:lnTo>
                <a:lnTo>
                  <a:pt x="113207" y="112409"/>
                </a:lnTo>
                <a:lnTo>
                  <a:pt x="112482" y="113055"/>
                </a:lnTo>
                <a:lnTo>
                  <a:pt x="111667" y="113862"/>
                </a:lnTo>
                <a:lnTo>
                  <a:pt x="109856" y="115962"/>
                </a:lnTo>
                <a:lnTo>
                  <a:pt x="106777" y="119999"/>
                </a:lnTo>
                <a:lnTo>
                  <a:pt x="106233" y="120000"/>
                </a:lnTo>
                <a:lnTo>
                  <a:pt x="105962" y="119838"/>
                </a:lnTo>
                <a:lnTo>
                  <a:pt x="105237" y="118707"/>
                </a:lnTo>
                <a:lnTo>
                  <a:pt x="105962" y="117738"/>
                </a:lnTo>
                <a:lnTo>
                  <a:pt x="106777" y="116769"/>
                </a:lnTo>
                <a:lnTo>
                  <a:pt x="107683" y="115639"/>
                </a:lnTo>
                <a:lnTo>
                  <a:pt x="108860" y="114670"/>
                </a:lnTo>
                <a:lnTo>
                  <a:pt x="112664" y="111117"/>
                </a:lnTo>
                <a:lnTo>
                  <a:pt x="113660" y="109986"/>
                </a:lnTo>
                <a:lnTo>
                  <a:pt x="114475" y="108855"/>
                </a:lnTo>
                <a:lnTo>
                  <a:pt x="115290" y="107563"/>
                </a:lnTo>
                <a:lnTo>
                  <a:pt x="115833" y="106271"/>
                </a:lnTo>
                <a:lnTo>
                  <a:pt x="115833" y="106271"/>
                </a:lnTo>
                <a:lnTo>
                  <a:pt x="116015" y="106110"/>
                </a:lnTo>
                <a:lnTo>
                  <a:pt x="115788" y="106110"/>
                </a:lnTo>
                <a:lnTo>
                  <a:pt x="115743" y="105948"/>
                </a:lnTo>
                <a:lnTo>
                  <a:pt x="115562" y="105625"/>
                </a:lnTo>
                <a:lnTo>
                  <a:pt x="115290" y="105302"/>
                </a:lnTo>
                <a:lnTo>
                  <a:pt x="114203" y="104656"/>
                </a:lnTo>
                <a:lnTo>
                  <a:pt x="112482" y="103849"/>
                </a:lnTo>
                <a:lnTo>
                  <a:pt x="110128" y="103041"/>
                </a:lnTo>
                <a:lnTo>
                  <a:pt x="103698" y="100942"/>
                </a:lnTo>
                <a:lnTo>
                  <a:pt x="100075" y="99649"/>
                </a:lnTo>
                <a:lnTo>
                  <a:pt x="98807" y="99003"/>
                </a:lnTo>
                <a:lnTo>
                  <a:pt x="97630" y="98358"/>
                </a:lnTo>
                <a:lnTo>
                  <a:pt x="96543" y="97550"/>
                </a:lnTo>
                <a:lnTo>
                  <a:pt x="95728" y="96904"/>
                </a:lnTo>
                <a:lnTo>
                  <a:pt x="95003" y="96258"/>
                </a:lnTo>
                <a:lnTo>
                  <a:pt x="94460" y="95450"/>
                </a:lnTo>
                <a:lnTo>
                  <a:pt x="94007" y="94643"/>
                </a:lnTo>
                <a:lnTo>
                  <a:pt x="93735" y="93835"/>
                </a:lnTo>
                <a:lnTo>
                  <a:pt x="93373" y="92059"/>
                </a:lnTo>
                <a:lnTo>
                  <a:pt x="95999" y="94158"/>
                </a:lnTo>
                <a:lnTo>
                  <a:pt x="98626" y="95935"/>
                </a:lnTo>
                <a:lnTo>
                  <a:pt x="101252" y="97550"/>
                </a:lnTo>
                <a:lnTo>
                  <a:pt x="103969" y="99003"/>
                </a:lnTo>
                <a:lnTo>
                  <a:pt x="106686" y="100134"/>
                </a:lnTo>
                <a:lnTo>
                  <a:pt x="109403" y="101265"/>
                </a:lnTo>
                <a:lnTo>
                  <a:pt x="112211" y="102072"/>
                </a:lnTo>
                <a:lnTo>
                  <a:pt x="114928" y="102718"/>
                </a:lnTo>
                <a:lnTo>
                  <a:pt x="116286" y="102718"/>
                </a:lnTo>
                <a:lnTo>
                  <a:pt x="117373" y="102880"/>
                </a:lnTo>
                <a:lnTo>
                  <a:pt x="118279" y="103041"/>
                </a:lnTo>
                <a:close/>
                <a:moveTo>
                  <a:pt x="1267" y="16796"/>
                </a:moveTo>
                <a:lnTo>
                  <a:pt x="1449" y="17281"/>
                </a:lnTo>
                <a:lnTo>
                  <a:pt x="1539" y="17281"/>
                </a:lnTo>
                <a:lnTo>
                  <a:pt x="1449" y="17442"/>
                </a:lnTo>
                <a:lnTo>
                  <a:pt x="1539" y="18250"/>
                </a:lnTo>
                <a:lnTo>
                  <a:pt x="1539" y="18411"/>
                </a:lnTo>
                <a:lnTo>
                  <a:pt x="1449" y="18411"/>
                </a:lnTo>
                <a:lnTo>
                  <a:pt x="1358" y="18088"/>
                </a:lnTo>
                <a:lnTo>
                  <a:pt x="1449" y="18088"/>
                </a:lnTo>
                <a:lnTo>
                  <a:pt x="1449" y="17765"/>
                </a:lnTo>
                <a:lnTo>
                  <a:pt x="1358" y="17442"/>
                </a:lnTo>
                <a:lnTo>
                  <a:pt x="1358" y="17119"/>
                </a:lnTo>
                <a:close/>
                <a:moveTo>
                  <a:pt x="543" y="3714"/>
                </a:moveTo>
                <a:lnTo>
                  <a:pt x="543" y="3876"/>
                </a:lnTo>
                <a:lnTo>
                  <a:pt x="526" y="3743"/>
                </a:lnTo>
                <a:close/>
                <a:moveTo>
                  <a:pt x="362" y="2422"/>
                </a:moveTo>
                <a:lnTo>
                  <a:pt x="452" y="2584"/>
                </a:lnTo>
                <a:lnTo>
                  <a:pt x="452" y="3068"/>
                </a:lnTo>
                <a:lnTo>
                  <a:pt x="434" y="3003"/>
                </a:lnTo>
                <a:close/>
                <a:moveTo>
                  <a:pt x="175" y="504"/>
                </a:moveTo>
                <a:lnTo>
                  <a:pt x="362" y="1614"/>
                </a:lnTo>
                <a:lnTo>
                  <a:pt x="362" y="1776"/>
                </a:lnTo>
                <a:lnTo>
                  <a:pt x="271" y="1614"/>
                </a:lnTo>
                <a:lnTo>
                  <a:pt x="271" y="1453"/>
                </a:lnTo>
                <a:lnTo>
                  <a:pt x="181" y="1453"/>
                </a:lnTo>
                <a:lnTo>
                  <a:pt x="181" y="2260"/>
                </a:lnTo>
                <a:lnTo>
                  <a:pt x="271" y="2260"/>
                </a:lnTo>
                <a:lnTo>
                  <a:pt x="271" y="2422"/>
                </a:lnTo>
                <a:lnTo>
                  <a:pt x="434" y="3003"/>
                </a:lnTo>
                <a:lnTo>
                  <a:pt x="526" y="3743"/>
                </a:lnTo>
                <a:lnTo>
                  <a:pt x="452" y="3876"/>
                </a:lnTo>
                <a:lnTo>
                  <a:pt x="452" y="4037"/>
                </a:lnTo>
                <a:lnTo>
                  <a:pt x="543" y="4199"/>
                </a:lnTo>
                <a:lnTo>
                  <a:pt x="633" y="4522"/>
                </a:lnTo>
                <a:lnTo>
                  <a:pt x="724" y="5652"/>
                </a:lnTo>
                <a:lnTo>
                  <a:pt x="724" y="6137"/>
                </a:lnTo>
                <a:lnTo>
                  <a:pt x="815" y="6783"/>
                </a:lnTo>
                <a:lnTo>
                  <a:pt x="905" y="7429"/>
                </a:lnTo>
                <a:lnTo>
                  <a:pt x="905" y="8075"/>
                </a:lnTo>
                <a:lnTo>
                  <a:pt x="724" y="7429"/>
                </a:lnTo>
                <a:lnTo>
                  <a:pt x="543" y="6783"/>
                </a:lnTo>
                <a:lnTo>
                  <a:pt x="633" y="8075"/>
                </a:lnTo>
                <a:lnTo>
                  <a:pt x="815" y="8398"/>
                </a:lnTo>
                <a:lnTo>
                  <a:pt x="996" y="9205"/>
                </a:lnTo>
                <a:lnTo>
                  <a:pt x="996" y="9367"/>
                </a:lnTo>
                <a:lnTo>
                  <a:pt x="1177" y="10013"/>
                </a:lnTo>
                <a:lnTo>
                  <a:pt x="1267" y="10336"/>
                </a:lnTo>
                <a:lnTo>
                  <a:pt x="1358" y="10820"/>
                </a:lnTo>
                <a:lnTo>
                  <a:pt x="1630" y="13243"/>
                </a:lnTo>
                <a:lnTo>
                  <a:pt x="1901" y="15181"/>
                </a:lnTo>
                <a:lnTo>
                  <a:pt x="1811" y="15343"/>
                </a:lnTo>
                <a:lnTo>
                  <a:pt x="2083" y="15989"/>
                </a:lnTo>
                <a:lnTo>
                  <a:pt x="2173" y="16635"/>
                </a:lnTo>
                <a:lnTo>
                  <a:pt x="2535" y="18250"/>
                </a:lnTo>
                <a:lnTo>
                  <a:pt x="2717" y="19380"/>
                </a:lnTo>
                <a:lnTo>
                  <a:pt x="2988" y="20511"/>
                </a:lnTo>
                <a:lnTo>
                  <a:pt x="3260" y="21480"/>
                </a:lnTo>
                <a:lnTo>
                  <a:pt x="3350" y="22126"/>
                </a:lnTo>
                <a:lnTo>
                  <a:pt x="3894" y="24064"/>
                </a:lnTo>
                <a:lnTo>
                  <a:pt x="4437" y="25679"/>
                </a:lnTo>
                <a:lnTo>
                  <a:pt x="5433" y="29232"/>
                </a:lnTo>
                <a:lnTo>
                  <a:pt x="5252" y="28909"/>
                </a:lnTo>
                <a:lnTo>
                  <a:pt x="5343" y="29232"/>
                </a:lnTo>
                <a:lnTo>
                  <a:pt x="5343" y="29394"/>
                </a:lnTo>
                <a:lnTo>
                  <a:pt x="5343" y="29555"/>
                </a:lnTo>
                <a:lnTo>
                  <a:pt x="5433" y="29717"/>
                </a:lnTo>
                <a:lnTo>
                  <a:pt x="5433" y="29555"/>
                </a:lnTo>
                <a:lnTo>
                  <a:pt x="5524" y="29878"/>
                </a:lnTo>
                <a:lnTo>
                  <a:pt x="5886" y="30524"/>
                </a:lnTo>
                <a:lnTo>
                  <a:pt x="6158" y="31332"/>
                </a:lnTo>
                <a:lnTo>
                  <a:pt x="6520" y="32301"/>
                </a:lnTo>
                <a:lnTo>
                  <a:pt x="7154" y="33754"/>
                </a:lnTo>
                <a:lnTo>
                  <a:pt x="7154" y="33916"/>
                </a:lnTo>
                <a:lnTo>
                  <a:pt x="7426" y="34562"/>
                </a:lnTo>
                <a:lnTo>
                  <a:pt x="7788" y="35370"/>
                </a:lnTo>
                <a:lnTo>
                  <a:pt x="8422" y="37146"/>
                </a:lnTo>
                <a:lnTo>
                  <a:pt x="8422" y="37469"/>
                </a:lnTo>
                <a:lnTo>
                  <a:pt x="8603" y="37954"/>
                </a:lnTo>
                <a:lnTo>
                  <a:pt x="9056" y="38600"/>
                </a:lnTo>
                <a:lnTo>
                  <a:pt x="9509" y="39569"/>
                </a:lnTo>
                <a:lnTo>
                  <a:pt x="10596" y="41830"/>
                </a:lnTo>
                <a:lnTo>
                  <a:pt x="12407" y="45221"/>
                </a:lnTo>
                <a:lnTo>
                  <a:pt x="13313" y="46998"/>
                </a:lnTo>
                <a:lnTo>
                  <a:pt x="14309" y="48613"/>
                </a:lnTo>
                <a:lnTo>
                  <a:pt x="14309" y="48936"/>
                </a:lnTo>
                <a:lnTo>
                  <a:pt x="15396" y="50390"/>
                </a:lnTo>
                <a:lnTo>
                  <a:pt x="16392" y="52166"/>
                </a:lnTo>
                <a:lnTo>
                  <a:pt x="17479" y="53781"/>
                </a:lnTo>
                <a:lnTo>
                  <a:pt x="18384" y="55235"/>
                </a:lnTo>
                <a:lnTo>
                  <a:pt x="18203" y="55235"/>
                </a:lnTo>
                <a:lnTo>
                  <a:pt x="18747" y="56042"/>
                </a:lnTo>
                <a:lnTo>
                  <a:pt x="18928" y="56204"/>
                </a:lnTo>
                <a:lnTo>
                  <a:pt x="19018" y="56204"/>
                </a:lnTo>
                <a:lnTo>
                  <a:pt x="19018" y="56042"/>
                </a:lnTo>
                <a:lnTo>
                  <a:pt x="19652" y="57011"/>
                </a:lnTo>
                <a:lnTo>
                  <a:pt x="19924" y="57496"/>
                </a:lnTo>
                <a:lnTo>
                  <a:pt x="20105" y="57819"/>
                </a:lnTo>
                <a:lnTo>
                  <a:pt x="20558" y="58465"/>
                </a:lnTo>
                <a:lnTo>
                  <a:pt x="21011" y="58788"/>
                </a:lnTo>
                <a:lnTo>
                  <a:pt x="21826" y="60080"/>
                </a:lnTo>
                <a:lnTo>
                  <a:pt x="22519" y="60945"/>
                </a:lnTo>
                <a:lnTo>
                  <a:pt x="22460" y="61049"/>
                </a:lnTo>
                <a:lnTo>
                  <a:pt x="22641" y="61211"/>
                </a:lnTo>
                <a:lnTo>
                  <a:pt x="23184" y="62018"/>
                </a:lnTo>
                <a:lnTo>
                  <a:pt x="23366" y="62180"/>
                </a:lnTo>
                <a:lnTo>
                  <a:pt x="23456" y="62180"/>
                </a:lnTo>
                <a:lnTo>
                  <a:pt x="23456" y="62018"/>
                </a:lnTo>
                <a:lnTo>
                  <a:pt x="24000" y="62826"/>
                </a:lnTo>
                <a:lnTo>
                  <a:pt x="24724" y="63633"/>
                </a:lnTo>
                <a:lnTo>
                  <a:pt x="25449" y="64441"/>
                </a:lnTo>
                <a:lnTo>
                  <a:pt x="25992" y="65248"/>
                </a:lnTo>
                <a:lnTo>
                  <a:pt x="26083" y="65248"/>
                </a:lnTo>
                <a:lnTo>
                  <a:pt x="26264" y="65410"/>
                </a:lnTo>
                <a:lnTo>
                  <a:pt x="27350" y="66702"/>
                </a:lnTo>
                <a:lnTo>
                  <a:pt x="27894" y="67187"/>
                </a:lnTo>
                <a:lnTo>
                  <a:pt x="28347" y="67671"/>
                </a:lnTo>
                <a:lnTo>
                  <a:pt x="28347" y="67833"/>
                </a:lnTo>
                <a:lnTo>
                  <a:pt x="28256" y="67832"/>
                </a:lnTo>
                <a:lnTo>
                  <a:pt x="28437" y="67994"/>
                </a:lnTo>
                <a:lnTo>
                  <a:pt x="28528" y="67994"/>
                </a:lnTo>
                <a:lnTo>
                  <a:pt x="28709" y="67994"/>
                </a:lnTo>
                <a:lnTo>
                  <a:pt x="29615" y="68963"/>
                </a:lnTo>
                <a:lnTo>
                  <a:pt x="30430" y="69932"/>
                </a:lnTo>
                <a:lnTo>
                  <a:pt x="31245" y="71063"/>
                </a:lnTo>
                <a:lnTo>
                  <a:pt x="32150" y="71870"/>
                </a:lnTo>
                <a:lnTo>
                  <a:pt x="38037" y="77200"/>
                </a:lnTo>
                <a:lnTo>
                  <a:pt x="38037" y="77361"/>
                </a:lnTo>
                <a:lnTo>
                  <a:pt x="38581" y="77684"/>
                </a:lnTo>
                <a:lnTo>
                  <a:pt x="39124" y="78169"/>
                </a:lnTo>
                <a:lnTo>
                  <a:pt x="39577" y="78654"/>
                </a:lnTo>
                <a:lnTo>
                  <a:pt x="40120" y="78977"/>
                </a:lnTo>
                <a:lnTo>
                  <a:pt x="40392" y="79300"/>
                </a:lnTo>
                <a:lnTo>
                  <a:pt x="40573" y="79299"/>
                </a:lnTo>
                <a:lnTo>
                  <a:pt x="40573" y="79461"/>
                </a:lnTo>
                <a:lnTo>
                  <a:pt x="41026" y="79784"/>
                </a:lnTo>
                <a:lnTo>
                  <a:pt x="41569" y="80269"/>
                </a:lnTo>
                <a:lnTo>
                  <a:pt x="42113" y="80753"/>
                </a:lnTo>
                <a:lnTo>
                  <a:pt x="42746" y="81237"/>
                </a:lnTo>
                <a:lnTo>
                  <a:pt x="43109" y="81561"/>
                </a:lnTo>
                <a:lnTo>
                  <a:pt x="43652" y="81884"/>
                </a:lnTo>
                <a:lnTo>
                  <a:pt x="44830" y="82853"/>
                </a:lnTo>
                <a:lnTo>
                  <a:pt x="44467" y="82691"/>
                </a:lnTo>
                <a:lnTo>
                  <a:pt x="44739" y="83014"/>
                </a:lnTo>
                <a:lnTo>
                  <a:pt x="45011" y="83014"/>
                </a:lnTo>
                <a:lnTo>
                  <a:pt x="45283" y="83176"/>
                </a:lnTo>
                <a:lnTo>
                  <a:pt x="45373" y="83499"/>
                </a:lnTo>
                <a:lnTo>
                  <a:pt x="45554" y="83499"/>
                </a:lnTo>
                <a:lnTo>
                  <a:pt x="45464" y="83337"/>
                </a:lnTo>
                <a:lnTo>
                  <a:pt x="46822" y="84468"/>
                </a:lnTo>
                <a:lnTo>
                  <a:pt x="48181" y="85275"/>
                </a:lnTo>
                <a:lnTo>
                  <a:pt x="51079" y="87052"/>
                </a:lnTo>
                <a:lnTo>
                  <a:pt x="51622" y="87536"/>
                </a:lnTo>
                <a:lnTo>
                  <a:pt x="51713" y="87698"/>
                </a:lnTo>
                <a:lnTo>
                  <a:pt x="51713" y="87859"/>
                </a:lnTo>
                <a:lnTo>
                  <a:pt x="52166" y="88021"/>
                </a:lnTo>
                <a:lnTo>
                  <a:pt x="52256" y="88021"/>
                </a:lnTo>
                <a:lnTo>
                  <a:pt x="52528" y="88182"/>
                </a:lnTo>
                <a:lnTo>
                  <a:pt x="52709" y="88505"/>
                </a:lnTo>
                <a:lnTo>
                  <a:pt x="52890" y="88667"/>
                </a:lnTo>
                <a:lnTo>
                  <a:pt x="53162" y="88828"/>
                </a:lnTo>
                <a:lnTo>
                  <a:pt x="53162" y="88667"/>
                </a:lnTo>
                <a:lnTo>
                  <a:pt x="53252" y="88667"/>
                </a:lnTo>
                <a:lnTo>
                  <a:pt x="53434" y="88667"/>
                </a:lnTo>
                <a:lnTo>
                  <a:pt x="54249" y="89474"/>
                </a:lnTo>
                <a:lnTo>
                  <a:pt x="54611" y="89636"/>
                </a:lnTo>
                <a:lnTo>
                  <a:pt x="55064" y="89959"/>
                </a:lnTo>
                <a:lnTo>
                  <a:pt x="54973" y="89959"/>
                </a:lnTo>
                <a:lnTo>
                  <a:pt x="55607" y="90120"/>
                </a:lnTo>
                <a:lnTo>
                  <a:pt x="56241" y="90443"/>
                </a:lnTo>
                <a:lnTo>
                  <a:pt x="56784" y="90767"/>
                </a:lnTo>
                <a:lnTo>
                  <a:pt x="57328" y="90767"/>
                </a:lnTo>
                <a:lnTo>
                  <a:pt x="60588" y="92382"/>
                </a:lnTo>
                <a:lnTo>
                  <a:pt x="63758" y="93997"/>
                </a:lnTo>
                <a:lnTo>
                  <a:pt x="70098" y="96581"/>
                </a:lnTo>
                <a:lnTo>
                  <a:pt x="73267" y="97873"/>
                </a:lnTo>
                <a:lnTo>
                  <a:pt x="76347" y="99003"/>
                </a:lnTo>
                <a:lnTo>
                  <a:pt x="82777" y="101103"/>
                </a:lnTo>
                <a:lnTo>
                  <a:pt x="83773" y="101588"/>
                </a:lnTo>
                <a:lnTo>
                  <a:pt x="84950" y="101911"/>
                </a:lnTo>
                <a:lnTo>
                  <a:pt x="84860" y="101911"/>
                </a:lnTo>
                <a:lnTo>
                  <a:pt x="85041" y="101911"/>
                </a:lnTo>
                <a:lnTo>
                  <a:pt x="85313" y="101911"/>
                </a:lnTo>
                <a:lnTo>
                  <a:pt x="85584" y="101911"/>
                </a:lnTo>
                <a:lnTo>
                  <a:pt x="85856" y="101911"/>
                </a:lnTo>
                <a:lnTo>
                  <a:pt x="88120" y="102557"/>
                </a:lnTo>
                <a:lnTo>
                  <a:pt x="90566" y="103041"/>
                </a:lnTo>
                <a:lnTo>
                  <a:pt x="90294" y="103041"/>
                </a:lnTo>
                <a:lnTo>
                  <a:pt x="90294" y="103203"/>
                </a:lnTo>
                <a:lnTo>
                  <a:pt x="90475" y="103203"/>
                </a:lnTo>
                <a:lnTo>
                  <a:pt x="90837" y="103041"/>
                </a:lnTo>
                <a:lnTo>
                  <a:pt x="90837" y="103202"/>
                </a:lnTo>
                <a:lnTo>
                  <a:pt x="91109" y="103203"/>
                </a:lnTo>
                <a:lnTo>
                  <a:pt x="91191" y="103056"/>
                </a:lnTo>
                <a:lnTo>
                  <a:pt x="97267" y="104172"/>
                </a:lnTo>
                <a:lnTo>
                  <a:pt x="100347" y="104818"/>
                </a:lnTo>
                <a:lnTo>
                  <a:pt x="103426" y="105141"/>
                </a:lnTo>
                <a:lnTo>
                  <a:pt x="104241" y="105302"/>
                </a:lnTo>
                <a:lnTo>
                  <a:pt x="105147" y="105302"/>
                </a:lnTo>
                <a:lnTo>
                  <a:pt x="106867" y="105464"/>
                </a:lnTo>
                <a:lnTo>
                  <a:pt x="109132" y="105787"/>
                </a:lnTo>
                <a:lnTo>
                  <a:pt x="111396" y="106110"/>
                </a:lnTo>
                <a:lnTo>
                  <a:pt x="113660" y="106110"/>
                </a:lnTo>
                <a:lnTo>
                  <a:pt x="115788" y="106110"/>
                </a:lnTo>
                <a:lnTo>
                  <a:pt x="115833" y="106271"/>
                </a:lnTo>
                <a:lnTo>
                  <a:pt x="115652" y="106433"/>
                </a:lnTo>
                <a:lnTo>
                  <a:pt x="115109" y="106756"/>
                </a:lnTo>
                <a:lnTo>
                  <a:pt x="114294" y="106917"/>
                </a:lnTo>
                <a:lnTo>
                  <a:pt x="112935" y="107079"/>
                </a:lnTo>
                <a:lnTo>
                  <a:pt x="111486" y="107079"/>
                </a:lnTo>
                <a:lnTo>
                  <a:pt x="109947" y="107079"/>
                </a:lnTo>
                <a:lnTo>
                  <a:pt x="108498" y="107079"/>
                </a:lnTo>
                <a:lnTo>
                  <a:pt x="108407" y="107079"/>
                </a:lnTo>
                <a:lnTo>
                  <a:pt x="108407" y="106917"/>
                </a:lnTo>
                <a:lnTo>
                  <a:pt x="108316" y="106756"/>
                </a:lnTo>
                <a:lnTo>
                  <a:pt x="108135" y="106756"/>
                </a:lnTo>
                <a:lnTo>
                  <a:pt x="106596" y="106917"/>
                </a:lnTo>
                <a:lnTo>
                  <a:pt x="104875" y="106756"/>
                </a:lnTo>
                <a:lnTo>
                  <a:pt x="103064" y="106433"/>
                </a:lnTo>
                <a:lnTo>
                  <a:pt x="101343" y="105948"/>
                </a:lnTo>
                <a:lnTo>
                  <a:pt x="101433" y="105948"/>
                </a:lnTo>
                <a:lnTo>
                  <a:pt x="100800" y="105948"/>
                </a:lnTo>
                <a:lnTo>
                  <a:pt x="100166" y="105948"/>
                </a:lnTo>
                <a:lnTo>
                  <a:pt x="100166" y="105787"/>
                </a:lnTo>
                <a:lnTo>
                  <a:pt x="99984" y="105787"/>
                </a:lnTo>
                <a:lnTo>
                  <a:pt x="99622" y="105787"/>
                </a:lnTo>
                <a:lnTo>
                  <a:pt x="99169" y="105948"/>
                </a:lnTo>
                <a:lnTo>
                  <a:pt x="98988" y="105787"/>
                </a:lnTo>
                <a:lnTo>
                  <a:pt x="98807" y="105625"/>
                </a:lnTo>
                <a:lnTo>
                  <a:pt x="98535" y="105787"/>
                </a:lnTo>
                <a:lnTo>
                  <a:pt x="97901" y="105787"/>
                </a:lnTo>
                <a:lnTo>
                  <a:pt x="97267" y="105787"/>
                </a:lnTo>
                <a:lnTo>
                  <a:pt x="96543" y="105625"/>
                </a:lnTo>
                <a:lnTo>
                  <a:pt x="95818" y="105464"/>
                </a:lnTo>
                <a:lnTo>
                  <a:pt x="95909" y="105464"/>
                </a:lnTo>
                <a:lnTo>
                  <a:pt x="94732" y="105302"/>
                </a:lnTo>
                <a:lnTo>
                  <a:pt x="93373" y="105141"/>
                </a:lnTo>
                <a:lnTo>
                  <a:pt x="90747" y="104818"/>
                </a:lnTo>
                <a:lnTo>
                  <a:pt x="90837" y="104656"/>
                </a:lnTo>
                <a:lnTo>
                  <a:pt x="90837" y="104495"/>
                </a:lnTo>
                <a:lnTo>
                  <a:pt x="90656" y="104656"/>
                </a:lnTo>
                <a:lnTo>
                  <a:pt x="90384" y="104656"/>
                </a:lnTo>
                <a:lnTo>
                  <a:pt x="89750" y="104656"/>
                </a:lnTo>
                <a:lnTo>
                  <a:pt x="89479" y="104495"/>
                </a:lnTo>
                <a:lnTo>
                  <a:pt x="89207" y="104495"/>
                </a:lnTo>
                <a:lnTo>
                  <a:pt x="88845" y="104495"/>
                </a:lnTo>
                <a:lnTo>
                  <a:pt x="88392" y="104333"/>
                </a:lnTo>
                <a:lnTo>
                  <a:pt x="88483" y="104333"/>
                </a:lnTo>
                <a:lnTo>
                  <a:pt x="88392" y="104333"/>
                </a:lnTo>
                <a:lnTo>
                  <a:pt x="88392" y="104333"/>
                </a:lnTo>
                <a:lnTo>
                  <a:pt x="88211" y="104333"/>
                </a:lnTo>
                <a:lnTo>
                  <a:pt x="87939" y="104333"/>
                </a:lnTo>
                <a:lnTo>
                  <a:pt x="87758" y="104172"/>
                </a:lnTo>
                <a:lnTo>
                  <a:pt x="87577" y="104333"/>
                </a:lnTo>
                <a:lnTo>
                  <a:pt x="87305" y="104010"/>
                </a:lnTo>
                <a:lnTo>
                  <a:pt x="87124" y="104172"/>
                </a:lnTo>
                <a:lnTo>
                  <a:pt x="86943" y="104010"/>
                </a:lnTo>
                <a:lnTo>
                  <a:pt x="86671" y="103849"/>
                </a:lnTo>
                <a:lnTo>
                  <a:pt x="86400" y="103849"/>
                </a:lnTo>
                <a:lnTo>
                  <a:pt x="86037" y="103849"/>
                </a:lnTo>
                <a:lnTo>
                  <a:pt x="85675" y="103687"/>
                </a:lnTo>
                <a:lnTo>
                  <a:pt x="84860" y="103364"/>
                </a:lnTo>
                <a:lnTo>
                  <a:pt x="84679" y="103364"/>
                </a:lnTo>
                <a:lnTo>
                  <a:pt x="84588" y="103526"/>
                </a:lnTo>
                <a:lnTo>
                  <a:pt x="84588" y="103364"/>
                </a:lnTo>
                <a:lnTo>
                  <a:pt x="84769" y="103364"/>
                </a:lnTo>
                <a:lnTo>
                  <a:pt x="84950" y="103364"/>
                </a:lnTo>
                <a:lnTo>
                  <a:pt x="84860" y="103203"/>
                </a:lnTo>
                <a:lnTo>
                  <a:pt x="83230" y="102880"/>
                </a:lnTo>
                <a:lnTo>
                  <a:pt x="81509" y="102557"/>
                </a:lnTo>
                <a:lnTo>
                  <a:pt x="78249" y="101426"/>
                </a:lnTo>
                <a:lnTo>
                  <a:pt x="77886" y="101265"/>
                </a:lnTo>
                <a:lnTo>
                  <a:pt x="77796" y="101103"/>
                </a:lnTo>
                <a:lnTo>
                  <a:pt x="77252" y="100941"/>
                </a:lnTo>
                <a:lnTo>
                  <a:pt x="76709" y="100941"/>
                </a:lnTo>
                <a:lnTo>
                  <a:pt x="76528" y="100618"/>
                </a:lnTo>
                <a:lnTo>
                  <a:pt x="76256" y="100618"/>
                </a:lnTo>
                <a:lnTo>
                  <a:pt x="76075" y="100619"/>
                </a:lnTo>
                <a:lnTo>
                  <a:pt x="75894" y="100618"/>
                </a:lnTo>
                <a:lnTo>
                  <a:pt x="75622" y="100619"/>
                </a:lnTo>
                <a:lnTo>
                  <a:pt x="75803" y="100457"/>
                </a:lnTo>
                <a:lnTo>
                  <a:pt x="75803" y="100295"/>
                </a:lnTo>
                <a:lnTo>
                  <a:pt x="75169" y="100296"/>
                </a:lnTo>
                <a:lnTo>
                  <a:pt x="74445" y="100134"/>
                </a:lnTo>
                <a:lnTo>
                  <a:pt x="74626" y="100134"/>
                </a:lnTo>
                <a:lnTo>
                  <a:pt x="74626" y="99973"/>
                </a:lnTo>
                <a:lnTo>
                  <a:pt x="74264" y="99972"/>
                </a:lnTo>
                <a:lnTo>
                  <a:pt x="73992" y="99811"/>
                </a:lnTo>
                <a:lnTo>
                  <a:pt x="73358" y="99649"/>
                </a:lnTo>
                <a:lnTo>
                  <a:pt x="73539" y="99488"/>
                </a:lnTo>
                <a:lnTo>
                  <a:pt x="73177" y="99326"/>
                </a:lnTo>
                <a:lnTo>
                  <a:pt x="73086" y="99488"/>
                </a:lnTo>
                <a:lnTo>
                  <a:pt x="72996" y="99488"/>
                </a:lnTo>
                <a:lnTo>
                  <a:pt x="72815" y="99488"/>
                </a:lnTo>
                <a:lnTo>
                  <a:pt x="72815" y="99326"/>
                </a:lnTo>
                <a:lnTo>
                  <a:pt x="72362" y="99326"/>
                </a:lnTo>
                <a:lnTo>
                  <a:pt x="71818" y="99165"/>
                </a:lnTo>
                <a:lnTo>
                  <a:pt x="70822" y="98842"/>
                </a:lnTo>
                <a:lnTo>
                  <a:pt x="69916" y="98357"/>
                </a:lnTo>
                <a:lnTo>
                  <a:pt x="69011" y="98034"/>
                </a:lnTo>
                <a:lnTo>
                  <a:pt x="68920" y="97873"/>
                </a:lnTo>
                <a:lnTo>
                  <a:pt x="68830" y="97873"/>
                </a:lnTo>
                <a:lnTo>
                  <a:pt x="68739" y="97711"/>
                </a:lnTo>
                <a:lnTo>
                  <a:pt x="68467" y="97550"/>
                </a:lnTo>
                <a:lnTo>
                  <a:pt x="68377" y="97550"/>
                </a:lnTo>
                <a:lnTo>
                  <a:pt x="68286" y="97550"/>
                </a:lnTo>
                <a:lnTo>
                  <a:pt x="67924" y="97550"/>
                </a:lnTo>
                <a:lnTo>
                  <a:pt x="67652" y="97550"/>
                </a:lnTo>
                <a:lnTo>
                  <a:pt x="67743" y="97711"/>
                </a:lnTo>
                <a:lnTo>
                  <a:pt x="66747" y="97227"/>
                </a:lnTo>
                <a:lnTo>
                  <a:pt x="65932" y="96904"/>
                </a:lnTo>
                <a:lnTo>
                  <a:pt x="66022" y="96742"/>
                </a:lnTo>
                <a:lnTo>
                  <a:pt x="66022" y="96581"/>
                </a:lnTo>
                <a:lnTo>
                  <a:pt x="66203" y="96581"/>
                </a:lnTo>
                <a:lnTo>
                  <a:pt x="65932" y="96258"/>
                </a:lnTo>
                <a:lnTo>
                  <a:pt x="66113" y="96258"/>
                </a:lnTo>
                <a:lnTo>
                  <a:pt x="65569" y="96096"/>
                </a:lnTo>
                <a:lnTo>
                  <a:pt x="65116" y="95935"/>
                </a:lnTo>
                <a:lnTo>
                  <a:pt x="64392" y="95935"/>
                </a:lnTo>
                <a:lnTo>
                  <a:pt x="64030" y="95773"/>
                </a:lnTo>
                <a:lnTo>
                  <a:pt x="63577" y="95612"/>
                </a:lnTo>
                <a:lnTo>
                  <a:pt x="63667" y="95612"/>
                </a:lnTo>
                <a:lnTo>
                  <a:pt x="63667" y="95450"/>
                </a:lnTo>
                <a:lnTo>
                  <a:pt x="63577" y="95450"/>
                </a:lnTo>
                <a:lnTo>
                  <a:pt x="63668" y="95289"/>
                </a:lnTo>
                <a:lnTo>
                  <a:pt x="62671" y="95450"/>
                </a:lnTo>
                <a:lnTo>
                  <a:pt x="62490" y="95289"/>
                </a:lnTo>
                <a:lnTo>
                  <a:pt x="62490" y="95127"/>
                </a:lnTo>
                <a:lnTo>
                  <a:pt x="62309" y="95127"/>
                </a:lnTo>
                <a:lnTo>
                  <a:pt x="62218" y="95127"/>
                </a:lnTo>
                <a:lnTo>
                  <a:pt x="62037" y="95127"/>
                </a:lnTo>
                <a:lnTo>
                  <a:pt x="61494" y="94966"/>
                </a:lnTo>
                <a:lnTo>
                  <a:pt x="61222" y="94643"/>
                </a:lnTo>
                <a:lnTo>
                  <a:pt x="61041" y="94481"/>
                </a:lnTo>
                <a:lnTo>
                  <a:pt x="61222" y="94481"/>
                </a:lnTo>
                <a:lnTo>
                  <a:pt x="61222" y="94320"/>
                </a:lnTo>
                <a:lnTo>
                  <a:pt x="60317" y="93997"/>
                </a:lnTo>
                <a:lnTo>
                  <a:pt x="59864" y="93835"/>
                </a:lnTo>
                <a:lnTo>
                  <a:pt x="59773" y="93835"/>
                </a:lnTo>
                <a:lnTo>
                  <a:pt x="59773" y="93997"/>
                </a:lnTo>
                <a:lnTo>
                  <a:pt x="59501" y="93997"/>
                </a:lnTo>
                <a:lnTo>
                  <a:pt x="58958" y="93674"/>
                </a:lnTo>
                <a:lnTo>
                  <a:pt x="59049" y="93674"/>
                </a:lnTo>
                <a:lnTo>
                  <a:pt x="59139" y="93512"/>
                </a:lnTo>
                <a:lnTo>
                  <a:pt x="58233" y="93351"/>
                </a:lnTo>
                <a:lnTo>
                  <a:pt x="57328" y="93028"/>
                </a:lnTo>
                <a:lnTo>
                  <a:pt x="57509" y="93028"/>
                </a:lnTo>
                <a:lnTo>
                  <a:pt x="57690" y="93028"/>
                </a:lnTo>
                <a:lnTo>
                  <a:pt x="57147" y="92705"/>
                </a:lnTo>
                <a:lnTo>
                  <a:pt x="56513" y="92382"/>
                </a:lnTo>
                <a:lnTo>
                  <a:pt x="55969" y="92059"/>
                </a:lnTo>
                <a:lnTo>
                  <a:pt x="55426" y="91736"/>
                </a:lnTo>
                <a:lnTo>
                  <a:pt x="55516" y="91897"/>
                </a:lnTo>
                <a:lnTo>
                  <a:pt x="55426" y="91897"/>
                </a:lnTo>
                <a:lnTo>
                  <a:pt x="55154" y="91574"/>
                </a:lnTo>
                <a:lnTo>
                  <a:pt x="54883" y="91413"/>
                </a:lnTo>
                <a:lnTo>
                  <a:pt x="54701" y="91251"/>
                </a:lnTo>
                <a:lnTo>
                  <a:pt x="54339" y="91090"/>
                </a:lnTo>
                <a:lnTo>
                  <a:pt x="54249" y="91090"/>
                </a:lnTo>
                <a:lnTo>
                  <a:pt x="54520" y="91251"/>
                </a:lnTo>
                <a:lnTo>
                  <a:pt x="53343" y="90605"/>
                </a:lnTo>
                <a:lnTo>
                  <a:pt x="52618" y="90282"/>
                </a:lnTo>
                <a:lnTo>
                  <a:pt x="51894" y="89797"/>
                </a:lnTo>
                <a:lnTo>
                  <a:pt x="51622" y="89797"/>
                </a:lnTo>
                <a:lnTo>
                  <a:pt x="51169" y="89636"/>
                </a:lnTo>
                <a:lnTo>
                  <a:pt x="51260" y="89474"/>
                </a:lnTo>
                <a:lnTo>
                  <a:pt x="51079" y="89313"/>
                </a:lnTo>
                <a:lnTo>
                  <a:pt x="51260" y="89313"/>
                </a:lnTo>
                <a:lnTo>
                  <a:pt x="51622" y="89474"/>
                </a:lnTo>
                <a:lnTo>
                  <a:pt x="51532" y="89313"/>
                </a:lnTo>
                <a:lnTo>
                  <a:pt x="51260" y="89313"/>
                </a:lnTo>
                <a:lnTo>
                  <a:pt x="50717" y="88990"/>
                </a:lnTo>
                <a:lnTo>
                  <a:pt x="50717" y="88990"/>
                </a:lnTo>
                <a:lnTo>
                  <a:pt x="50717" y="88990"/>
                </a:lnTo>
                <a:lnTo>
                  <a:pt x="50445" y="88828"/>
                </a:lnTo>
                <a:lnTo>
                  <a:pt x="50173" y="88667"/>
                </a:lnTo>
                <a:lnTo>
                  <a:pt x="49992" y="88505"/>
                </a:lnTo>
                <a:lnTo>
                  <a:pt x="50083" y="88505"/>
                </a:lnTo>
                <a:lnTo>
                  <a:pt x="50173" y="88344"/>
                </a:lnTo>
                <a:lnTo>
                  <a:pt x="49992" y="88344"/>
                </a:lnTo>
                <a:lnTo>
                  <a:pt x="49630" y="88182"/>
                </a:lnTo>
                <a:lnTo>
                  <a:pt x="49358" y="88021"/>
                </a:lnTo>
                <a:lnTo>
                  <a:pt x="49086" y="87859"/>
                </a:lnTo>
                <a:lnTo>
                  <a:pt x="48996" y="87859"/>
                </a:lnTo>
                <a:lnTo>
                  <a:pt x="48905" y="87859"/>
                </a:lnTo>
                <a:lnTo>
                  <a:pt x="48815" y="87859"/>
                </a:lnTo>
                <a:lnTo>
                  <a:pt x="48724" y="87698"/>
                </a:lnTo>
                <a:lnTo>
                  <a:pt x="48452" y="87536"/>
                </a:lnTo>
                <a:lnTo>
                  <a:pt x="48181" y="87375"/>
                </a:lnTo>
                <a:lnTo>
                  <a:pt x="48181" y="87213"/>
                </a:lnTo>
                <a:lnTo>
                  <a:pt x="48271" y="87052"/>
                </a:lnTo>
                <a:lnTo>
                  <a:pt x="47909" y="87052"/>
                </a:lnTo>
                <a:lnTo>
                  <a:pt x="47637" y="87052"/>
                </a:lnTo>
                <a:lnTo>
                  <a:pt x="47637" y="86890"/>
                </a:lnTo>
                <a:lnTo>
                  <a:pt x="47456" y="86890"/>
                </a:lnTo>
                <a:lnTo>
                  <a:pt x="47275" y="86729"/>
                </a:lnTo>
                <a:lnTo>
                  <a:pt x="47003" y="86567"/>
                </a:lnTo>
                <a:lnTo>
                  <a:pt x="46732" y="86567"/>
                </a:lnTo>
                <a:lnTo>
                  <a:pt x="46007" y="85921"/>
                </a:lnTo>
                <a:lnTo>
                  <a:pt x="45645" y="85598"/>
                </a:lnTo>
                <a:lnTo>
                  <a:pt x="45373" y="85275"/>
                </a:lnTo>
                <a:lnTo>
                  <a:pt x="44830" y="85114"/>
                </a:lnTo>
                <a:lnTo>
                  <a:pt x="44286" y="84629"/>
                </a:lnTo>
                <a:lnTo>
                  <a:pt x="44467" y="84629"/>
                </a:lnTo>
                <a:lnTo>
                  <a:pt x="44196" y="84468"/>
                </a:lnTo>
                <a:lnTo>
                  <a:pt x="43924" y="84306"/>
                </a:lnTo>
                <a:lnTo>
                  <a:pt x="43652" y="83983"/>
                </a:lnTo>
                <a:lnTo>
                  <a:pt x="43200" y="83499"/>
                </a:lnTo>
                <a:lnTo>
                  <a:pt x="43018" y="83337"/>
                </a:lnTo>
                <a:lnTo>
                  <a:pt x="42928" y="83499"/>
                </a:lnTo>
                <a:lnTo>
                  <a:pt x="42837" y="83660"/>
                </a:lnTo>
                <a:lnTo>
                  <a:pt x="42566" y="83337"/>
                </a:lnTo>
                <a:lnTo>
                  <a:pt x="42203" y="83014"/>
                </a:lnTo>
                <a:lnTo>
                  <a:pt x="41750" y="82853"/>
                </a:lnTo>
                <a:lnTo>
                  <a:pt x="41479" y="82368"/>
                </a:lnTo>
                <a:lnTo>
                  <a:pt x="41750" y="82530"/>
                </a:lnTo>
                <a:lnTo>
                  <a:pt x="41841" y="82530"/>
                </a:lnTo>
                <a:lnTo>
                  <a:pt x="41750" y="82368"/>
                </a:lnTo>
                <a:lnTo>
                  <a:pt x="41479" y="82045"/>
                </a:lnTo>
                <a:lnTo>
                  <a:pt x="41207" y="81884"/>
                </a:lnTo>
                <a:lnTo>
                  <a:pt x="40935" y="81722"/>
                </a:lnTo>
                <a:lnTo>
                  <a:pt x="40573" y="81561"/>
                </a:lnTo>
                <a:lnTo>
                  <a:pt x="40664" y="81884"/>
                </a:lnTo>
                <a:lnTo>
                  <a:pt x="40392" y="81561"/>
                </a:lnTo>
                <a:lnTo>
                  <a:pt x="40211" y="81399"/>
                </a:lnTo>
                <a:lnTo>
                  <a:pt x="39939" y="81399"/>
                </a:lnTo>
                <a:lnTo>
                  <a:pt x="39939" y="81238"/>
                </a:lnTo>
                <a:lnTo>
                  <a:pt x="39577" y="80915"/>
                </a:lnTo>
                <a:lnTo>
                  <a:pt x="39396" y="80753"/>
                </a:lnTo>
                <a:lnTo>
                  <a:pt x="39305" y="80915"/>
                </a:lnTo>
                <a:lnTo>
                  <a:pt x="38671" y="80269"/>
                </a:lnTo>
                <a:lnTo>
                  <a:pt x="37947" y="79622"/>
                </a:lnTo>
                <a:lnTo>
                  <a:pt x="37313" y="78977"/>
                </a:lnTo>
                <a:lnTo>
                  <a:pt x="37041" y="78654"/>
                </a:lnTo>
                <a:lnTo>
                  <a:pt x="36860" y="78331"/>
                </a:lnTo>
                <a:lnTo>
                  <a:pt x="36588" y="78169"/>
                </a:lnTo>
                <a:lnTo>
                  <a:pt x="36498" y="78169"/>
                </a:lnTo>
                <a:lnTo>
                  <a:pt x="36588" y="78331"/>
                </a:lnTo>
                <a:lnTo>
                  <a:pt x="36679" y="78330"/>
                </a:lnTo>
                <a:lnTo>
                  <a:pt x="36860" y="78492"/>
                </a:lnTo>
                <a:lnTo>
                  <a:pt x="36679" y="78492"/>
                </a:lnTo>
                <a:lnTo>
                  <a:pt x="36407" y="78169"/>
                </a:lnTo>
                <a:lnTo>
                  <a:pt x="36407" y="78007"/>
                </a:lnTo>
                <a:lnTo>
                  <a:pt x="36498" y="78007"/>
                </a:lnTo>
                <a:lnTo>
                  <a:pt x="36135" y="77684"/>
                </a:lnTo>
                <a:lnTo>
                  <a:pt x="35864" y="77523"/>
                </a:lnTo>
                <a:lnTo>
                  <a:pt x="35501" y="77523"/>
                </a:lnTo>
                <a:lnTo>
                  <a:pt x="35139" y="77038"/>
                </a:lnTo>
                <a:lnTo>
                  <a:pt x="34867" y="76716"/>
                </a:lnTo>
                <a:lnTo>
                  <a:pt x="34415" y="76554"/>
                </a:lnTo>
                <a:lnTo>
                  <a:pt x="34234" y="76231"/>
                </a:lnTo>
                <a:lnTo>
                  <a:pt x="34143" y="76231"/>
                </a:lnTo>
                <a:lnTo>
                  <a:pt x="34234" y="75908"/>
                </a:lnTo>
                <a:lnTo>
                  <a:pt x="33871" y="75585"/>
                </a:lnTo>
                <a:lnTo>
                  <a:pt x="33600" y="75423"/>
                </a:lnTo>
                <a:lnTo>
                  <a:pt x="33328" y="74939"/>
                </a:lnTo>
                <a:lnTo>
                  <a:pt x="33328" y="75100"/>
                </a:lnTo>
                <a:lnTo>
                  <a:pt x="33237" y="74939"/>
                </a:lnTo>
                <a:lnTo>
                  <a:pt x="32966" y="74777"/>
                </a:lnTo>
                <a:lnTo>
                  <a:pt x="33056" y="74777"/>
                </a:lnTo>
                <a:lnTo>
                  <a:pt x="32875" y="74616"/>
                </a:lnTo>
                <a:lnTo>
                  <a:pt x="32603" y="74293"/>
                </a:lnTo>
                <a:lnTo>
                  <a:pt x="32784" y="74616"/>
                </a:lnTo>
                <a:lnTo>
                  <a:pt x="33056" y="74939"/>
                </a:lnTo>
                <a:lnTo>
                  <a:pt x="32513" y="74616"/>
                </a:lnTo>
                <a:lnTo>
                  <a:pt x="32332" y="74293"/>
                </a:lnTo>
                <a:lnTo>
                  <a:pt x="31969" y="73970"/>
                </a:lnTo>
                <a:lnTo>
                  <a:pt x="31698" y="73808"/>
                </a:lnTo>
                <a:lnTo>
                  <a:pt x="31607" y="73485"/>
                </a:lnTo>
                <a:lnTo>
                  <a:pt x="31335" y="73162"/>
                </a:lnTo>
                <a:lnTo>
                  <a:pt x="31154" y="73162"/>
                </a:lnTo>
                <a:lnTo>
                  <a:pt x="30792" y="72678"/>
                </a:lnTo>
                <a:lnTo>
                  <a:pt x="30701" y="72678"/>
                </a:lnTo>
                <a:lnTo>
                  <a:pt x="30520" y="72516"/>
                </a:lnTo>
                <a:lnTo>
                  <a:pt x="30249" y="72355"/>
                </a:lnTo>
                <a:lnTo>
                  <a:pt x="30067" y="72193"/>
                </a:lnTo>
                <a:lnTo>
                  <a:pt x="29886" y="72193"/>
                </a:lnTo>
                <a:lnTo>
                  <a:pt x="29252" y="71386"/>
                </a:lnTo>
                <a:lnTo>
                  <a:pt x="29343" y="71386"/>
                </a:lnTo>
                <a:lnTo>
                  <a:pt x="28981" y="70901"/>
                </a:lnTo>
                <a:lnTo>
                  <a:pt x="28528" y="70578"/>
                </a:lnTo>
                <a:lnTo>
                  <a:pt x="28618" y="70578"/>
                </a:lnTo>
                <a:lnTo>
                  <a:pt x="28256" y="70255"/>
                </a:lnTo>
                <a:lnTo>
                  <a:pt x="27984" y="69932"/>
                </a:lnTo>
                <a:lnTo>
                  <a:pt x="27803" y="69771"/>
                </a:lnTo>
                <a:lnTo>
                  <a:pt x="27803" y="69448"/>
                </a:lnTo>
                <a:lnTo>
                  <a:pt x="27803" y="69286"/>
                </a:lnTo>
                <a:lnTo>
                  <a:pt x="27622" y="69125"/>
                </a:lnTo>
                <a:lnTo>
                  <a:pt x="27350" y="68963"/>
                </a:lnTo>
                <a:lnTo>
                  <a:pt x="27169" y="68801"/>
                </a:lnTo>
                <a:lnTo>
                  <a:pt x="27079" y="68963"/>
                </a:lnTo>
                <a:lnTo>
                  <a:pt x="27079" y="69125"/>
                </a:lnTo>
                <a:lnTo>
                  <a:pt x="26173" y="67994"/>
                </a:lnTo>
                <a:lnTo>
                  <a:pt x="25720" y="67510"/>
                </a:lnTo>
                <a:lnTo>
                  <a:pt x="25267" y="66863"/>
                </a:lnTo>
                <a:lnTo>
                  <a:pt x="25177" y="66863"/>
                </a:lnTo>
                <a:lnTo>
                  <a:pt x="25086" y="66702"/>
                </a:lnTo>
                <a:lnTo>
                  <a:pt x="23728" y="65248"/>
                </a:lnTo>
                <a:lnTo>
                  <a:pt x="23094" y="64441"/>
                </a:lnTo>
                <a:lnTo>
                  <a:pt x="22732" y="63795"/>
                </a:lnTo>
                <a:lnTo>
                  <a:pt x="22732" y="63633"/>
                </a:lnTo>
                <a:lnTo>
                  <a:pt x="22732" y="63472"/>
                </a:lnTo>
                <a:lnTo>
                  <a:pt x="22550" y="63310"/>
                </a:lnTo>
                <a:lnTo>
                  <a:pt x="22460" y="63149"/>
                </a:lnTo>
                <a:lnTo>
                  <a:pt x="22369" y="63149"/>
                </a:lnTo>
                <a:lnTo>
                  <a:pt x="22369" y="63310"/>
                </a:lnTo>
                <a:lnTo>
                  <a:pt x="22460" y="63633"/>
                </a:lnTo>
                <a:lnTo>
                  <a:pt x="21645" y="62503"/>
                </a:lnTo>
                <a:lnTo>
                  <a:pt x="21011" y="61534"/>
                </a:lnTo>
                <a:lnTo>
                  <a:pt x="21011" y="61695"/>
                </a:lnTo>
                <a:lnTo>
                  <a:pt x="20830" y="61534"/>
                </a:lnTo>
                <a:lnTo>
                  <a:pt x="20830" y="61372"/>
                </a:lnTo>
                <a:lnTo>
                  <a:pt x="20739" y="61211"/>
                </a:lnTo>
                <a:lnTo>
                  <a:pt x="20286" y="60565"/>
                </a:lnTo>
                <a:lnTo>
                  <a:pt x="20196" y="60726"/>
                </a:lnTo>
                <a:lnTo>
                  <a:pt x="20105" y="60403"/>
                </a:lnTo>
                <a:lnTo>
                  <a:pt x="19924" y="60242"/>
                </a:lnTo>
                <a:lnTo>
                  <a:pt x="19833" y="60242"/>
                </a:lnTo>
                <a:lnTo>
                  <a:pt x="19652" y="59919"/>
                </a:lnTo>
                <a:lnTo>
                  <a:pt x="19652" y="59757"/>
                </a:lnTo>
                <a:lnTo>
                  <a:pt x="19109" y="59273"/>
                </a:lnTo>
                <a:lnTo>
                  <a:pt x="18566" y="58465"/>
                </a:lnTo>
                <a:lnTo>
                  <a:pt x="18475" y="57981"/>
                </a:lnTo>
                <a:lnTo>
                  <a:pt x="18203" y="57819"/>
                </a:lnTo>
                <a:lnTo>
                  <a:pt x="18203" y="57981"/>
                </a:lnTo>
                <a:lnTo>
                  <a:pt x="17660" y="56850"/>
                </a:lnTo>
                <a:lnTo>
                  <a:pt x="17388" y="56204"/>
                </a:lnTo>
                <a:lnTo>
                  <a:pt x="16573" y="55396"/>
                </a:lnTo>
                <a:lnTo>
                  <a:pt x="15758" y="54266"/>
                </a:lnTo>
                <a:lnTo>
                  <a:pt x="14128" y="51682"/>
                </a:lnTo>
                <a:lnTo>
                  <a:pt x="14218" y="51682"/>
                </a:lnTo>
                <a:lnTo>
                  <a:pt x="14037" y="51359"/>
                </a:lnTo>
                <a:lnTo>
                  <a:pt x="13947" y="51359"/>
                </a:lnTo>
                <a:lnTo>
                  <a:pt x="13856" y="51197"/>
                </a:lnTo>
                <a:lnTo>
                  <a:pt x="13856" y="51036"/>
                </a:lnTo>
                <a:lnTo>
                  <a:pt x="13856" y="50874"/>
                </a:lnTo>
                <a:lnTo>
                  <a:pt x="14037" y="50874"/>
                </a:lnTo>
                <a:lnTo>
                  <a:pt x="13766" y="50551"/>
                </a:lnTo>
                <a:lnTo>
                  <a:pt x="13584" y="50228"/>
                </a:lnTo>
                <a:lnTo>
                  <a:pt x="13222" y="49905"/>
                </a:lnTo>
                <a:lnTo>
                  <a:pt x="13222" y="50067"/>
                </a:lnTo>
                <a:lnTo>
                  <a:pt x="13041" y="49744"/>
                </a:lnTo>
                <a:lnTo>
                  <a:pt x="12860" y="49421"/>
                </a:lnTo>
                <a:lnTo>
                  <a:pt x="12679" y="49259"/>
                </a:lnTo>
                <a:lnTo>
                  <a:pt x="12679" y="49098"/>
                </a:lnTo>
                <a:lnTo>
                  <a:pt x="12769" y="49098"/>
                </a:lnTo>
                <a:lnTo>
                  <a:pt x="12860" y="49098"/>
                </a:lnTo>
                <a:lnTo>
                  <a:pt x="12588" y="48775"/>
                </a:lnTo>
                <a:lnTo>
                  <a:pt x="12588" y="48613"/>
                </a:lnTo>
                <a:lnTo>
                  <a:pt x="12679" y="48613"/>
                </a:lnTo>
                <a:lnTo>
                  <a:pt x="12950" y="48775"/>
                </a:lnTo>
                <a:lnTo>
                  <a:pt x="13222" y="48936"/>
                </a:lnTo>
                <a:lnTo>
                  <a:pt x="13222" y="48775"/>
                </a:lnTo>
                <a:lnTo>
                  <a:pt x="13041" y="48452"/>
                </a:lnTo>
                <a:lnTo>
                  <a:pt x="13041" y="48290"/>
                </a:lnTo>
                <a:lnTo>
                  <a:pt x="13132" y="48290"/>
                </a:lnTo>
                <a:lnTo>
                  <a:pt x="13222" y="48452"/>
                </a:lnTo>
                <a:lnTo>
                  <a:pt x="13403" y="48613"/>
                </a:lnTo>
                <a:lnTo>
                  <a:pt x="13222" y="48290"/>
                </a:lnTo>
                <a:lnTo>
                  <a:pt x="12860" y="47967"/>
                </a:lnTo>
                <a:lnTo>
                  <a:pt x="12769" y="47967"/>
                </a:lnTo>
                <a:lnTo>
                  <a:pt x="12769" y="48290"/>
                </a:lnTo>
                <a:lnTo>
                  <a:pt x="12498" y="47806"/>
                </a:lnTo>
                <a:lnTo>
                  <a:pt x="12316" y="47806"/>
                </a:lnTo>
                <a:lnTo>
                  <a:pt x="12226" y="47725"/>
                </a:lnTo>
                <a:lnTo>
                  <a:pt x="12135" y="47644"/>
                </a:lnTo>
                <a:lnTo>
                  <a:pt x="11864" y="47321"/>
                </a:lnTo>
                <a:lnTo>
                  <a:pt x="11864" y="47160"/>
                </a:lnTo>
                <a:lnTo>
                  <a:pt x="11954" y="47321"/>
                </a:lnTo>
                <a:lnTo>
                  <a:pt x="12045" y="47483"/>
                </a:lnTo>
                <a:lnTo>
                  <a:pt x="12226" y="47644"/>
                </a:lnTo>
                <a:lnTo>
                  <a:pt x="12135" y="47321"/>
                </a:lnTo>
                <a:lnTo>
                  <a:pt x="11954" y="46998"/>
                </a:lnTo>
                <a:lnTo>
                  <a:pt x="11592" y="46514"/>
                </a:lnTo>
                <a:lnTo>
                  <a:pt x="11683" y="46675"/>
                </a:lnTo>
                <a:lnTo>
                  <a:pt x="11592" y="46836"/>
                </a:lnTo>
                <a:lnTo>
                  <a:pt x="11320" y="46513"/>
                </a:lnTo>
                <a:lnTo>
                  <a:pt x="11320" y="46352"/>
                </a:lnTo>
                <a:lnTo>
                  <a:pt x="11411" y="46352"/>
                </a:lnTo>
                <a:lnTo>
                  <a:pt x="11230" y="46029"/>
                </a:lnTo>
                <a:lnTo>
                  <a:pt x="10958" y="45868"/>
                </a:lnTo>
                <a:lnTo>
                  <a:pt x="11049" y="46029"/>
                </a:lnTo>
                <a:lnTo>
                  <a:pt x="10867" y="45867"/>
                </a:lnTo>
                <a:lnTo>
                  <a:pt x="10686" y="45706"/>
                </a:lnTo>
                <a:lnTo>
                  <a:pt x="10596" y="45383"/>
                </a:lnTo>
                <a:lnTo>
                  <a:pt x="10415" y="45060"/>
                </a:lnTo>
                <a:lnTo>
                  <a:pt x="10505" y="44898"/>
                </a:lnTo>
                <a:lnTo>
                  <a:pt x="10686" y="45060"/>
                </a:lnTo>
                <a:lnTo>
                  <a:pt x="10777" y="45060"/>
                </a:lnTo>
                <a:lnTo>
                  <a:pt x="10686" y="44575"/>
                </a:lnTo>
                <a:lnTo>
                  <a:pt x="10596" y="44575"/>
                </a:lnTo>
                <a:lnTo>
                  <a:pt x="10324" y="44414"/>
                </a:lnTo>
                <a:lnTo>
                  <a:pt x="10233" y="44252"/>
                </a:lnTo>
                <a:lnTo>
                  <a:pt x="10143" y="44253"/>
                </a:lnTo>
                <a:lnTo>
                  <a:pt x="10143" y="44414"/>
                </a:lnTo>
                <a:lnTo>
                  <a:pt x="10143" y="44091"/>
                </a:lnTo>
                <a:lnTo>
                  <a:pt x="10233" y="44091"/>
                </a:lnTo>
                <a:lnTo>
                  <a:pt x="10052" y="43768"/>
                </a:lnTo>
                <a:lnTo>
                  <a:pt x="9871" y="43445"/>
                </a:lnTo>
                <a:lnTo>
                  <a:pt x="9690" y="43283"/>
                </a:lnTo>
                <a:lnTo>
                  <a:pt x="9690" y="42960"/>
                </a:lnTo>
                <a:lnTo>
                  <a:pt x="9509" y="42960"/>
                </a:lnTo>
                <a:lnTo>
                  <a:pt x="9418" y="42314"/>
                </a:lnTo>
                <a:lnTo>
                  <a:pt x="8966" y="41668"/>
                </a:lnTo>
                <a:lnTo>
                  <a:pt x="8875" y="41345"/>
                </a:lnTo>
                <a:lnTo>
                  <a:pt x="8784" y="41184"/>
                </a:lnTo>
                <a:lnTo>
                  <a:pt x="8875" y="41022"/>
                </a:lnTo>
                <a:lnTo>
                  <a:pt x="8603" y="40538"/>
                </a:lnTo>
                <a:lnTo>
                  <a:pt x="8513" y="40376"/>
                </a:lnTo>
                <a:lnTo>
                  <a:pt x="8422" y="40538"/>
                </a:lnTo>
                <a:lnTo>
                  <a:pt x="8603" y="40861"/>
                </a:lnTo>
                <a:lnTo>
                  <a:pt x="8694" y="41184"/>
                </a:lnTo>
                <a:lnTo>
                  <a:pt x="8603" y="41022"/>
                </a:lnTo>
                <a:lnTo>
                  <a:pt x="8241" y="40538"/>
                </a:lnTo>
                <a:lnTo>
                  <a:pt x="8332" y="40376"/>
                </a:lnTo>
                <a:lnTo>
                  <a:pt x="8150" y="40053"/>
                </a:lnTo>
                <a:lnTo>
                  <a:pt x="7969" y="39730"/>
                </a:lnTo>
                <a:lnTo>
                  <a:pt x="7969" y="39569"/>
                </a:lnTo>
                <a:lnTo>
                  <a:pt x="7788" y="39407"/>
                </a:lnTo>
                <a:lnTo>
                  <a:pt x="7698" y="39084"/>
                </a:lnTo>
                <a:lnTo>
                  <a:pt x="7698" y="38923"/>
                </a:lnTo>
                <a:lnTo>
                  <a:pt x="7698" y="38761"/>
                </a:lnTo>
                <a:lnTo>
                  <a:pt x="7516" y="38438"/>
                </a:lnTo>
                <a:lnTo>
                  <a:pt x="7879" y="38923"/>
                </a:lnTo>
                <a:lnTo>
                  <a:pt x="7698" y="38600"/>
                </a:lnTo>
                <a:lnTo>
                  <a:pt x="7607" y="38115"/>
                </a:lnTo>
                <a:lnTo>
                  <a:pt x="7154" y="37792"/>
                </a:lnTo>
                <a:lnTo>
                  <a:pt x="7064" y="37631"/>
                </a:lnTo>
                <a:lnTo>
                  <a:pt x="6973" y="37469"/>
                </a:lnTo>
                <a:lnTo>
                  <a:pt x="6973" y="37308"/>
                </a:lnTo>
                <a:lnTo>
                  <a:pt x="6883" y="37146"/>
                </a:lnTo>
                <a:lnTo>
                  <a:pt x="7154" y="37631"/>
                </a:lnTo>
                <a:lnTo>
                  <a:pt x="7154" y="37308"/>
                </a:lnTo>
                <a:lnTo>
                  <a:pt x="6883" y="36500"/>
                </a:lnTo>
                <a:lnTo>
                  <a:pt x="6611" y="36177"/>
                </a:lnTo>
                <a:lnTo>
                  <a:pt x="6520" y="36177"/>
                </a:lnTo>
                <a:lnTo>
                  <a:pt x="6430" y="36015"/>
                </a:lnTo>
                <a:lnTo>
                  <a:pt x="6430" y="35854"/>
                </a:lnTo>
                <a:lnTo>
                  <a:pt x="6520" y="35854"/>
                </a:lnTo>
                <a:lnTo>
                  <a:pt x="6430" y="35531"/>
                </a:lnTo>
                <a:lnTo>
                  <a:pt x="6339" y="35531"/>
                </a:lnTo>
                <a:lnTo>
                  <a:pt x="6339" y="35693"/>
                </a:lnTo>
                <a:lnTo>
                  <a:pt x="6249" y="35531"/>
                </a:lnTo>
                <a:lnTo>
                  <a:pt x="5886" y="33754"/>
                </a:lnTo>
                <a:lnTo>
                  <a:pt x="6249" y="34239"/>
                </a:lnTo>
                <a:lnTo>
                  <a:pt x="6067" y="33916"/>
                </a:lnTo>
                <a:lnTo>
                  <a:pt x="6249" y="33916"/>
                </a:lnTo>
                <a:lnTo>
                  <a:pt x="6249" y="33754"/>
                </a:lnTo>
                <a:lnTo>
                  <a:pt x="6249" y="33593"/>
                </a:lnTo>
                <a:lnTo>
                  <a:pt x="6339" y="33593"/>
                </a:lnTo>
                <a:lnTo>
                  <a:pt x="6158" y="33270"/>
                </a:lnTo>
                <a:lnTo>
                  <a:pt x="5977" y="32785"/>
                </a:lnTo>
                <a:lnTo>
                  <a:pt x="5977" y="33108"/>
                </a:lnTo>
                <a:lnTo>
                  <a:pt x="5886" y="33108"/>
                </a:lnTo>
                <a:lnTo>
                  <a:pt x="5705" y="32947"/>
                </a:lnTo>
                <a:lnTo>
                  <a:pt x="5433" y="32624"/>
                </a:lnTo>
                <a:lnTo>
                  <a:pt x="5343" y="32462"/>
                </a:lnTo>
                <a:lnTo>
                  <a:pt x="5252" y="32624"/>
                </a:lnTo>
                <a:lnTo>
                  <a:pt x="5071" y="31978"/>
                </a:lnTo>
                <a:lnTo>
                  <a:pt x="5071" y="31493"/>
                </a:lnTo>
                <a:lnTo>
                  <a:pt x="5071" y="31170"/>
                </a:lnTo>
                <a:lnTo>
                  <a:pt x="4800" y="30524"/>
                </a:lnTo>
                <a:lnTo>
                  <a:pt x="4800" y="30201"/>
                </a:lnTo>
                <a:lnTo>
                  <a:pt x="4800" y="30040"/>
                </a:lnTo>
                <a:lnTo>
                  <a:pt x="4709" y="29555"/>
                </a:lnTo>
                <a:lnTo>
                  <a:pt x="4528" y="28909"/>
                </a:lnTo>
                <a:lnTo>
                  <a:pt x="4347" y="28748"/>
                </a:lnTo>
                <a:lnTo>
                  <a:pt x="4347" y="28909"/>
                </a:lnTo>
                <a:lnTo>
                  <a:pt x="4347" y="29071"/>
                </a:lnTo>
                <a:lnTo>
                  <a:pt x="4437" y="29232"/>
                </a:lnTo>
                <a:lnTo>
                  <a:pt x="4347" y="29232"/>
                </a:lnTo>
                <a:lnTo>
                  <a:pt x="4075" y="28263"/>
                </a:lnTo>
                <a:lnTo>
                  <a:pt x="3984" y="28102"/>
                </a:lnTo>
                <a:lnTo>
                  <a:pt x="3894" y="27779"/>
                </a:lnTo>
                <a:lnTo>
                  <a:pt x="3984" y="28425"/>
                </a:lnTo>
                <a:lnTo>
                  <a:pt x="3894" y="28748"/>
                </a:lnTo>
                <a:lnTo>
                  <a:pt x="3713" y="28102"/>
                </a:lnTo>
                <a:lnTo>
                  <a:pt x="3803" y="28102"/>
                </a:lnTo>
                <a:lnTo>
                  <a:pt x="3622" y="27617"/>
                </a:lnTo>
                <a:lnTo>
                  <a:pt x="3532" y="27456"/>
                </a:lnTo>
                <a:lnTo>
                  <a:pt x="3441" y="27294"/>
                </a:lnTo>
                <a:lnTo>
                  <a:pt x="3260" y="26810"/>
                </a:lnTo>
                <a:lnTo>
                  <a:pt x="3260" y="26325"/>
                </a:lnTo>
                <a:lnTo>
                  <a:pt x="3441" y="26648"/>
                </a:lnTo>
                <a:lnTo>
                  <a:pt x="3532" y="27133"/>
                </a:lnTo>
                <a:lnTo>
                  <a:pt x="3713" y="27456"/>
                </a:lnTo>
                <a:lnTo>
                  <a:pt x="3803" y="27456"/>
                </a:lnTo>
                <a:lnTo>
                  <a:pt x="3532" y="26648"/>
                </a:lnTo>
                <a:lnTo>
                  <a:pt x="3441" y="26433"/>
                </a:lnTo>
                <a:lnTo>
                  <a:pt x="3441" y="25841"/>
                </a:lnTo>
                <a:lnTo>
                  <a:pt x="3350" y="25518"/>
                </a:lnTo>
                <a:lnTo>
                  <a:pt x="3260" y="25195"/>
                </a:lnTo>
                <a:lnTo>
                  <a:pt x="3441" y="25518"/>
                </a:lnTo>
                <a:lnTo>
                  <a:pt x="3350" y="24871"/>
                </a:lnTo>
                <a:lnTo>
                  <a:pt x="3350" y="24548"/>
                </a:lnTo>
                <a:lnTo>
                  <a:pt x="3441" y="24226"/>
                </a:lnTo>
                <a:lnTo>
                  <a:pt x="3260" y="23741"/>
                </a:lnTo>
                <a:lnTo>
                  <a:pt x="3169" y="23741"/>
                </a:lnTo>
                <a:lnTo>
                  <a:pt x="3169" y="23902"/>
                </a:lnTo>
                <a:lnTo>
                  <a:pt x="3079" y="24064"/>
                </a:lnTo>
                <a:lnTo>
                  <a:pt x="2717" y="22610"/>
                </a:lnTo>
                <a:lnTo>
                  <a:pt x="2354" y="21641"/>
                </a:lnTo>
                <a:lnTo>
                  <a:pt x="2354" y="21480"/>
                </a:lnTo>
                <a:lnTo>
                  <a:pt x="2445" y="21318"/>
                </a:lnTo>
                <a:lnTo>
                  <a:pt x="2626" y="21641"/>
                </a:lnTo>
                <a:lnTo>
                  <a:pt x="2173" y="19865"/>
                </a:lnTo>
                <a:lnTo>
                  <a:pt x="1811" y="18088"/>
                </a:lnTo>
                <a:lnTo>
                  <a:pt x="1811" y="18250"/>
                </a:lnTo>
                <a:lnTo>
                  <a:pt x="1720" y="18250"/>
                </a:lnTo>
                <a:lnTo>
                  <a:pt x="1630" y="17765"/>
                </a:lnTo>
                <a:lnTo>
                  <a:pt x="1539" y="17281"/>
                </a:lnTo>
                <a:lnTo>
                  <a:pt x="1539" y="17119"/>
                </a:lnTo>
                <a:lnTo>
                  <a:pt x="1630" y="17119"/>
                </a:lnTo>
                <a:lnTo>
                  <a:pt x="1539" y="16796"/>
                </a:lnTo>
                <a:lnTo>
                  <a:pt x="1630" y="16635"/>
                </a:lnTo>
                <a:lnTo>
                  <a:pt x="1630" y="16312"/>
                </a:lnTo>
                <a:lnTo>
                  <a:pt x="1267" y="15020"/>
                </a:lnTo>
                <a:lnTo>
                  <a:pt x="996" y="13728"/>
                </a:lnTo>
                <a:lnTo>
                  <a:pt x="905" y="12597"/>
                </a:lnTo>
                <a:lnTo>
                  <a:pt x="724" y="11628"/>
                </a:lnTo>
                <a:lnTo>
                  <a:pt x="452" y="9690"/>
                </a:lnTo>
                <a:lnTo>
                  <a:pt x="452" y="9367"/>
                </a:lnTo>
                <a:lnTo>
                  <a:pt x="543" y="9205"/>
                </a:lnTo>
                <a:lnTo>
                  <a:pt x="633" y="9205"/>
                </a:lnTo>
                <a:lnTo>
                  <a:pt x="633" y="8882"/>
                </a:lnTo>
                <a:lnTo>
                  <a:pt x="543" y="8559"/>
                </a:lnTo>
                <a:lnTo>
                  <a:pt x="543" y="8721"/>
                </a:lnTo>
                <a:lnTo>
                  <a:pt x="452" y="8721"/>
                </a:lnTo>
                <a:lnTo>
                  <a:pt x="452" y="8398"/>
                </a:lnTo>
                <a:lnTo>
                  <a:pt x="452" y="7429"/>
                </a:lnTo>
                <a:lnTo>
                  <a:pt x="362" y="6621"/>
                </a:lnTo>
                <a:lnTo>
                  <a:pt x="271" y="5975"/>
                </a:lnTo>
                <a:lnTo>
                  <a:pt x="362" y="5975"/>
                </a:lnTo>
                <a:lnTo>
                  <a:pt x="452" y="6137"/>
                </a:lnTo>
                <a:lnTo>
                  <a:pt x="452" y="5652"/>
                </a:lnTo>
                <a:lnTo>
                  <a:pt x="362" y="5168"/>
                </a:lnTo>
                <a:lnTo>
                  <a:pt x="271" y="4037"/>
                </a:lnTo>
                <a:lnTo>
                  <a:pt x="181" y="4522"/>
                </a:lnTo>
                <a:lnTo>
                  <a:pt x="90" y="3714"/>
                </a:lnTo>
                <a:lnTo>
                  <a:pt x="90" y="2907"/>
                </a:lnTo>
                <a:lnTo>
                  <a:pt x="0" y="1453"/>
                </a:lnTo>
                <a:lnTo>
                  <a:pt x="90" y="1453"/>
                </a:lnTo>
                <a:lnTo>
                  <a:pt x="90" y="807"/>
                </a:lnTo>
                <a:close/>
                <a:moveTo>
                  <a:pt x="90" y="0"/>
                </a:moveTo>
                <a:lnTo>
                  <a:pt x="181" y="484"/>
                </a:lnTo>
                <a:lnTo>
                  <a:pt x="175" y="5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Shape 65"/>
          <p:cNvSpPr/>
          <p:nvPr/>
        </p:nvSpPr>
        <p:spPr>
          <a:xfrm rot="9377604">
            <a:off x="3925860" y="3316840"/>
            <a:ext cx="1288495" cy="722528"/>
          </a:xfrm>
          <a:custGeom>
            <a:pathLst>
              <a:path extrusionOk="0" h="120000" w="120000">
                <a:moveTo>
                  <a:pt x="175" y="504"/>
                </a:moveTo>
                <a:lnTo>
                  <a:pt x="90" y="0"/>
                </a:lnTo>
                <a:lnTo>
                  <a:pt x="181" y="484"/>
                </a:lnTo>
                <a:close/>
                <a:moveTo>
                  <a:pt x="452" y="3068"/>
                </a:moveTo>
                <a:lnTo>
                  <a:pt x="434" y="3003"/>
                </a:lnTo>
                <a:lnTo>
                  <a:pt x="362" y="2422"/>
                </a:lnTo>
                <a:lnTo>
                  <a:pt x="452" y="2584"/>
                </a:lnTo>
                <a:close/>
                <a:moveTo>
                  <a:pt x="543" y="3876"/>
                </a:moveTo>
                <a:lnTo>
                  <a:pt x="526" y="3744"/>
                </a:lnTo>
                <a:lnTo>
                  <a:pt x="543" y="3714"/>
                </a:lnTo>
                <a:close/>
                <a:moveTo>
                  <a:pt x="1449" y="18411"/>
                </a:moveTo>
                <a:lnTo>
                  <a:pt x="1358" y="18088"/>
                </a:lnTo>
                <a:lnTo>
                  <a:pt x="1449" y="18088"/>
                </a:lnTo>
                <a:lnTo>
                  <a:pt x="1448" y="17765"/>
                </a:lnTo>
                <a:lnTo>
                  <a:pt x="1358" y="17442"/>
                </a:lnTo>
                <a:lnTo>
                  <a:pt x="1358" y="17119"/>
                </a:lnTo>
                <a:lnTo>
                  <a:pt x="1267" y="16796"/>
                </a:lnTo>
                <a:lnTo>
                  <a:pt x="1448" y="17281"/>
                </a:lnTo>
                <a:lnTo>
                  <a:pt x="1539" y="17281"/>
                </a:lnTo>
                <a:lnTo>
                  <a:pt x="1448" y="17442"/>
                </a:lnTo>
                <a:lnTo>
                  <a:pt x="1539" y="18250"/>
                </a:lnTo>
                <a:lnTo>
                  <a:pt x="1539" y="18411"/>
                </a:lnTo>
                <a:close/>
                <a:moveTo>
                  <a:pt x="3260" y="25195"/>
                </a:moveTo>
                <a:lnTo>
                  <a:pt x="3169" y="24872"/>
                </a:lnTo>
                <a:lnTo>
                  <a:pt x="3079" y="24710"/>
                </a:lnTo>
                <a:lnTo>
                  <a:pt x="2988" y="24872"/>
                </a:lnTo>
                <a:lnTo>
                  <a:pt x="2354" y="22772"/>
                </a:lnTo>
                <a:lnTo>
                  <a:pt x="2445" y="22772"/>
                </a:lnTo>
                <a:lnTo>
                  <a:pt x="2354" y="22610"/>
                </a:lnTo>
                <a:lnTo>
                  <a:pt x="2354" y="22126"/>
                </a:lnTo>
                <a:lnTo>
                  <a:pt x="2626" y="23418"/>
                </a:lnTo>
                <a:lnTo>
                  <a:pt x="2807" y="24064"/>
                </a:lnTo>
                <a:lnTo>
                  <a:pt x="3079" y="24549"/>
                </a:lnTo>
                <a:lnTo>
                  <a:pt x="3079" y="24387"/>
                </a:lnTo>
                <a:lnTo>
                  <a:pt x="3169" y="24710"/>
                </a:lnTo>
                <a:close/>
                <a:moveTo>
                  <a:pt x="3260" y="25195"/>
                </a:moveTo>
                <a:lnTo>
                  <a:pt x="3260" y="25195"/>
                </a:lnTo>
                <a:lnTo>
                  <a:pt x="3260" y="25195"/>
                </a:lnTo>
                <a:close/>
                <a:moveTo>
                  <a:pt x="3441" y="26487"/>
                </a:moveTo>
                <a:lnTo>
                  <a:pt x="3260" y="26002"/>
                </a:lnTo>
                <a:lnTo>
                  <a:pt x="3441" y="26433"/>
                </a:lnTo>
                <a:close/>
                <a:moveTo>
                  <a:pt x="4618" y="30686"/>
                </a:moveTo>
                <a:lnTo>
                  <a:pt x="4528" y="30524"/>
                </a:lnTo>
                <a:lnTo>
                  <a:pt x="4347" y="30363"/>
                </a:lnTo>
                <a:lnTo>
                  <a:pt x="4256" y="29878"/>
                </a:lnTo>
                <a:lnTo>
                  <a:pt x="4347" y="29878"/>
                </a:lnTo>
                <a:lnTo>
                  <a:pt x="4347" y="29717"/>
                </a:lnTo>
                <a:lnTo>
                  <a:pt x="4437" y="29555"/>
                </a:lnTo>
                <a:lnTo>
                  <a:pt x="4618" y="29717"/>
                </a:lnTo>
                <a:lnTo>
                  <a:pt x="4618" y="30040"/>
                </a:lnTo>
                <a:lnTo>
                  <a:pt x="4799" y="30524"/>
                </a:lnTo>
                <a:lnTo>
                  <a:pt x="4709" y="30686"/>
                </a:lnTo>
                <a:close/>
                <a:moveTo>
                  <a:pt x="6611" y="36339"/>
                </a:moveTo>
                <a:lnTo>
                  <a:pt x="6520" y="36177"/>
                </a:lnTo>
                <a:lnTo>
                  <a:pt x="6520" y="36177"/>
                </a:lnTo>
                <a:close/>
                <a:moveTo>
                  <a:pt x="91109" y="103041"/>
                </a:moveTo>
                <a:lnTo>
                  <a:pt x="91199" y="103041"/>
                </a:lnTo>
                <a:lnTo>
                  <a:pt x="91191" y="103056"/>
                </a:lnTo>
                <a:close/>
                <a:moveTo>
                  <a:pt x="8784" y="41507"/>
                </a:moveTo>
                <a:lnTo>
                  <a:pt x="8694" y="41184"/>
                </a:lnTo>
                <a:lnTo>
                  <a:pt x="8784" y="41345"/>
                </a:lnTo>
                <a:close/>
                <a:moveTo>
                  <a:pt x="105962" y="119838"/>
                </a:moveTo>
                <a:lnTo>
                  <a:pt x="105237" y="118708"/>
                </a:lnTo>
                <a:lnTo>
                  <a:pt x="105962" y="117738"/>
                </a:lnTo>
                <a:lnTo>
                  <a:pt x="106777" y="116770"/>
                </a:lnTo>
                <a:lnTo>
                  <a:pt x="107683" y="115639"/>
                </a:lnTo>
                <a:lnTo>
                  <a:pt x="108860" y="114670"/>
                </a:lnTo>
                <a:lnTo>
                  <a:pt x="112664" y="111117"/>
                </a:lnTo>
                <a:lnTo>
                  <a:pt x="113660" y="109986"/>
                </a:lnTo>
                <a:lnTo>
                  <a:pt x="114475" y="108856"/>
                </a:lnTo>
                <a:lnTo>
                  <a:pt x="115290" y="107564"/>
                </a:lnTo>
                <a:lnTo>
                  <a:pt x="115833" y="106272"/>
                </a:lnTo>
                <a:lnTo>
                  <a:pt x="115833" y="106271"/>
                </a:lnTo>
                <a:lnTo>
                  <a:pt x="116015" y="106110"/>
                </a:lnTo>
                <a:lnTo>
                  <a:pt x="115788" y="106110"/>
                </a:lnTo>
                <a:lnTo>
                  <a:pt x="115743" y="105949"/>
                </a:lnTo>
                <a:lnTo>
                  <a:pt x="115562" y="105625"/>
                </a:lnTo>
                <a:lnTo>
                  <a:pt x="115290" y="105302"/>
                </a:lnTo>
                <a:lnTo>
                  <a:pt x="114203" y="104656"/>
                </a:lnTo>
                <a:lnTo>
                  <a:pt x="112483" y="103849"/>
                </a:lnTo>
                <a:lnTo>
                  <a:pt x="110128" y="103041"/>
                </a:lnTo>
                <a:lnTo>
                  <a:pt x="103698" y="100942"/>
                </a:lnTo>
                <a:lnTo>
                  <a:pt x="100075" y="99650"/>
                </a:lnTo>
                <a:lnTo>
                  <a:pt x="98807" y="99004"/>
                </a:lnTo>
                <a:lnTo>
                  <a:pt x="97630" y="98358"/>
                </a:lnTo>
                <a:lnTo>
                  <a:pt x="96543" y="97550"/>
                </a:lnTo>
                <a:lnTo>
                  <a:pt x="95728" y="96904"/>
                </a:lnTo>
                <a:lnTo>
                  <a:pt x="95003" y="96258"/>
                </a:lnTo>
                <a:lnTo>
                  <a:pt x="94460" y="95451"/>
                </a:lnTo>
                <a:lnTo>
                  <a:pt x="94007" y="94643"/>
                </a:lnTo>
                <a:lnTo>
                  <a:pt x="93735" y="93835"/>
                </a:lnTo>
                <a:lnTo>
                  <a:pt x="93373" y="92059"/>
                </a:lnTo>
                <a:lnTo>
                  <a:pt x="95999" y="94158"/>
                </a:lnTo>
                <a:lnTo>
                  <a:pt x="98626" y="95935"/>
                </a:lnTo>
                <a:lnTo>
                  <a:pt x="101252" y="97550"/>
                </a:lnTo>
                <a:lnTo>
                  <a:pt x="103969" y="99004"/>
                </a:lnTo>
                <a:lnTo>
                  <a:pt x="106686" y="100134"/>
                </a:lnTo>
                <a:lnTo>
                  <a:pt x="109403" y="101265"/>
                </a:lnTo>
                <a:lnTo>
                  <a:pt x="112211" y="102072"/>
                </a:lnTo>
                <a:lnTo>
                  <a:pt x="114928" y="102718"/>
                </a:lnTo>
                <a:lnTo>
                  <a:pt x="116286" y="102718"/>
                </a:lnTo>
                <a:lnTo>
                  <a:pt x="117373" y="102880"/>
                </a:lnTo>
                <a:lnTo>
                  <a:pt x="118279" y="103041"/>
                </a:lnTo>
                <a:lnTo>
                  <a:pt x="119003" y="103364"/>
                </a:lnTo>
                <a:lnTo>
                  <a:pt x="119547" y="103849"/>
                </a:lnTo>
                <a:lnTo>
                  <a:pt x="119728" y="104333"/>
                </a:lnTo>
                <a:lnTo>
                  <a:pt x="119909" y="104656"/>
                </a:lnTo>
                <a:lnTo>
                  <a:pt x="120000" y="105302"/>
                </a:lnTo>
                <a:lnTo>
                  <a:pt x="119909" y="105949"/>
                </a:lnTo>
                <a:lnTo>
                  <a:pt x="119728" y="106756"/>
                </a:lnTo>
                <a:lnTo>
                  <a:pt x="119456" y="107402"/>
                </a:lnTo>
                <a:lnTo>
                  <a:pt x="119003" y="108048"/>
                </a:lnTo>
                <a:lnTo>
                  <a:pt x="118460" y="108694"/>
                </a:lnTo>
                <a:lnTo>
                  <a:pt x="117735" y="109340"/>
                </a:lnTo>
                <a:lnTo>
                  <a:pt x="116920" y="109986"/>
                </a:lnTo>
                <a:lnTo>
                  <a:pt x="115109" y="111278"/>
                </a:lnTo>
                <a:lnTo>
                  <a:pt x="113207" y="112409"/>
                </a:lnTo>
                <a:lnTo>
                  <a:pt x="112483" y="113055"/>
                </a:lnTo>
                <a:lnTo>
                  <a:pt x="111667" y="113862"/>
                </a:lnTo>
                <a:lnTo>
                  <a:pt x="109856" y="115962"/>
                </a:lnTo>
                <a:lnTo>
                  <a:pt x="106777" y="120000"/>
                </a:lnTo>
                <a:lnTo>
                  <a:pt x="106233" y="120000"/>
                </a:lnTo>
                <a:close/>
                <a:moveTo>
                  <a:pt x="84679" y="103364"/>
                </a:moveTo>
                <a:lnTo>
                  <a:pt x="84679" y="103364"/>
                </a:lnTo>
                <a:lnTo>
                  <a:pt x="84700" y="103364"/>
                </a:lnTo>
                <a:close/>
                <a:moveTo>
                  <a:pt x="84588" y="103526"/>
                </a:moveTo>
                <a:lnTo>
                  <a:pt x="84588" y="103364"/>
                </a:lnTo>
                <a:lnTo>
                  <a:pt x="84679" y="103364"/>
                </a:lnTo>
                <a:close/>
                <a:moveTo>
                  <a:pt x="13222" y="50067"/>
                </a:moveTo>
                <a:lnTo>
                  <a:pt x="13222" y="50067"/>
                </a:lnTo>
                <a:lnTo>
                  <a:pt x="13222" y="50067"/>
                </a:lnTo>
                <a:close/>
                <a:moveTo>
                  <a:pt x="13313" y="50228"/>
                </a:moveTo>
                <a:lnTo>
                  <a:pt x="13222" y="50067"/>
                </a:lnTo>
                <a:lnTo>
                  <a:pt x="13313" y="50067"/>
                </a:lnTo>
                <a:close/>
                <a:moveTo>
                  <a:pt x="22732" y="61211"/>
                </a:moveTo>
                <a:lnTo>
                  <a:pt x="22518" y="60945"/>
                </a:lnTo>
                <a:lnTo>
                  <a:pt x="22550" y="60888"/>
                </a:lnTo>
                <a:close/>
                <a:moveTo>
                  <a:pt x="59773" y="93997"/>
                </a:moveTo>
                <a:lnTo>
                  <a:pt x="59773" y="93997"/>
                </a:lnTo>
                <a:lnTo>
                  <a:pt x="60045" y="93997"/>
                </a:lnTo>
                <a:lnTo>
                  <a:pt x="59864" y="93997"/>
                </a:lnTo>
                <a:close/>
                <a:moveTo>
                  <a:pt x="42746" y="81237"/>
                </a:moveTo>
                <a:lnTo>
                  <a:pt x="42565" y="81076"/>
                </a:lnTo>
                <a:lnTo>
                  <a:pt x="42747" y="81238"/>
                </a:lnTo>
                <a:close/>
                <a:moveTo>
                  <a:pt x="31064" y="73324"/>
                </a:moveTo>
                <a:lnTo>
                  <a:pt x="30882" y="73001"/>
                </a:lnTo>
                <a:lnTo>
                  <a:pt x="31154" y="73162"/>
                </a:lnTo>
                <a:lnTo>
                  <a:pt x="31154" y="73324"/>
                </a:lnTo>
                <a:close/>
                <a:moveTo>
                  <a:pt x="31607" y="73808"/>
                </a:moveTo>
                <a:lnTo>
                  <a:pt x="31426" y="73485"/>
                </a:lnTo>
                <a:lnTo>
                  <a:pt x="31516" y="73647"/>
                </a:lnTo>
                <a:lnTo>
                  <a:pt x="31698" y="73808"/>
                </a:lnTo>
                <a:close/>
                <a:moveTo>
                  <a:pt x="41750" y="82853"/>
                </a:moveTo>
                <a:lnTo>
                  <a:pt x="41479" y="82368"/>
                </a:lnTo>
                <a:lnTo>
                  <a:pt x="41750" y="82530"/>
                </a:lnTo>
                <a:lnTo>
                  <a:pt x="41841" y="82530"/>
                </a:lnTo>
                <a:lnTo>
                  <a:pt x="41750" y="82368"/>
                </a:lnTo>
                <a:lnTo>
                  <a:pt x="41479" y="82045"/>
                </a:lnTo>
                <a:lnTo>
                  <a:pt x="41207" y="81884"/>
                </a:lnTo>
                <a:lnTo>
                  <a:pt x="40935" y="81722"/>
                </a:lnTo>
                <a:lnTo>
                  <a:pt x="40573" y="81561"/>
                </a:lnTo>
                <a:lnTo>
                  <a:pt x="40664" y="81884"/>
                </a:lnTo>
                <a:lnTo>
                  <a:pt x="40392" y="81561"/>
                </a:lnTo>
                <a:lnTo>
                  <a:pt x="40211" y="81399"/>
                </a:lnTo>
                <a:lnTo>
                  <a:pt x="39939" y="81399"/>
                </a:lnTo>
                <a:lnTo>
                  <a:pt x="39939" y="81238"/>
                </a:lnTo>
                <a:lnTo>
                  <a:pt x="39577" y="80915"/>
                </a:lnTo>
                <a:lnTo>
                  <a:pt x="39396" y="80753"/>
                </a:lnTo>
                <a:lnTo>
                  <a:pt x="39305" y="80915"/>
                </a:lnTo>
                <a:lnTo>
                  <a:pt x="38671" y="80269"/>
                </a:lnTo>
                <a:lnTo>
                  <a:pt x="37947" y="79623"/>
                </a:lnTo>
                <a:lnTo>
                  <a:pt x="37313" y="78977"/>
                </a:lnTo>
                <a:lnTo>
                  <a:pt x="37041" y="78654"/>
                </a:lnTo>
                <a:lnTo>
                  <a:pt x="36860" y="78331"/>
                </a:lnTo>
                <a:lnTo>
                  <a:pt x="36588" y="78169"/>
                </a:lnTo>
                <a:lnTo>
                  <a:pt x="36498" y="78169"/>
                </a:lnTo>
                <a:lnTo>
                  <a:pt x="36588" y="78331"/>
                </a:lnTo>
                <a:lnTo>
                  <a:pt x="36679" y="78331"/>
                </a:lnTo>
                <a:lnTo>
                  <a:pt x="36860" y="78492"/>
                </a:lnTo>
                <a:lnTo>
                  <a:pt x="36679" y="78492"/>
                </a:lnTo>
                <a:lnTo>
                  <a:pt x="36407" y="78169"/>
                </a:lnTo>
                <a:lnTo>
                  <a:pt x="36407" y="78007"/>
                </a:lnTo>
                <a:lnTo>
                  <a:pt x="36498" y="78007"/>
                </a:lnTo>
                <a:lnTo>
                  <a:pt x="36135" y="77684"/>
                </a:lnTo>
                <a:lnTo>
                  <a:pt x="35864" y="77523"/>
                </a:lnTo>
                <a:lnTo>
                  <a:pt x="35501" y="77523"/>
                </a:lnTo>
                <a:lnTo>
                  <a:pt x="35139" y="77038"/>
                </a:lnTo>
                <a:lnTo>
                  <a:pt x="34867" y="76716"/>
                </a:lnTo>
                <a:lnTo>
                  <a:pt x="34415" y="76554"/>
                </a:lnTo>
                <a:lnTo>
                  <a:pt x="34233" y="76231"/>
                </a:lnTo>
                <a:lnTo>
                  <a:pt x="34143" y="76231"/>
                </a:lnTo>
                <a:lnTo>
                  <a:pt x="34233" y="75908"/>
                </a:lnTo>
                <a:lnTo>
                  <a:pt x="33871" y="75585"/>
                </a:lnTo>
                <a:lnTo>
                  <a:pt x="33599" y="75423"/>
                </a:lnTo>
                <a:lnTo>
                  <a:pt x="33328" y="74939"/>
                </a:lnTo>
                <a:lnTo>
                  <a:pt x="33328" y="75100"/>
                </a:lnTo>
                <a:lnTo>
                  <a:pt x="33237" y="74939"/>
                </a:lnTo>
                <a:lnTo>
                  <a:pt x="32965" y="74777"/>
                </a:lnTo>
                <a:lnTo>
                  <a:pt x="33056" y="74777"/>
                </a:lnTo>
                <a:lnTo>
                  <a:pt x="32875" y="74616"/>
                </a:lnTo>
                <a:lnTo>
                  <a:pt x="32603" y="74293"/>
                </a:lnTo>
                <a:lnTo>
                  <a:pt x="32784" y="74616"/>
                </a:lnTo>
                <a:lnTo>
                  <a:pt x="33056" y="74939"/>
                </a:lnTo>
                <a:lnTo>
                  <a:pt x="32513" y="74616"/>
                </a:lnTo>
                <a:lnTo>
                  <a:pt x="32332" y="74293"/>
                </a:lnTo>
                <a:lnTo>
                  <a:pt x="31969" y="73970"/>
                </a:lnTo>
                <a:lnTo>
                  <a:pt x="31698" y="73808"/>
                </a:lnTo>
                <a:lnTo>
                  <a:pt x="31607" y="73485"/>
                </a:lnTo>
                <a:lnTo>
                  <a:pt x="31335" y="73162"/>
                </a:lnTo>
                <a:lnTo>
                  <a:pt x="31154" y="73162"/>
                </a:lnTo>
                <a:lnTo>
                  <a:pt x="30792" y="72678"/>
                </a:lnTo>
                <a:lnTo>
                  <a:pt x="30701" y="72678"/>
                </a:lnTo>
                <a:lnTo>
                  <a:pt x="30520" y="72516"/>
                </a:lnTo>
                <a:lnTo>
                  <a:pt x="30248" y="72355"/>
                </a:lnTo>
                <a:lnTo>
                  <a:pt x="30067" y="72193"/>
                </a:lnTo>
                <a:lnTo>
                  <a:pt x="29886" y="72193"/>
                </a:lnTo>
                <a:lnTo>
                  <a:pt x="29252" y="71386"/>
                </a:lnTo>
                <a:lnTo>
                  <a:pt x="29343" y="71386"/>
                </a:lnTo>
                <a:lnTo>
                  <a:pt x="28981" y="70901"/>
                </a:lnTo>
                <a:lnTo>
                  <a:pt x="28528" y="70578"/>
                </a:lnTo>
                <a:lnTo>
                  <a:pt x="28618" y="70578"/>
                </a:lnTo>
                <a:lnTo>
                  <a:pt x="28256" y="70255"/>
                </a:lnTo>
                <a:lnTo>
                  <a:pt x="27984" y="69932"/>
                </a:lnTo>
                <a:lnTo>
                  <a:pt x="27803" y="69771"/>
                </a:lnTo>
                <a:lnTo>
                  <a:pt x="27803" y="69448"/>
                </a:lnTo>
                <a:lnTo>
                  <a:pt x="27803" y="69286"/>
                </a:lnTo>
                <a:lnTo>
                  <a:pt x="27622" y="69125"/>
                </a:lnTo>
                <a:lnTo>
                  <a:pt x="27350" y="68963"/>
                </a:lnTo>
                <a:lnTo>
                  <a:pt x="27169" y="68802"/>
                </a:lnTo>
                <a:lnTo>
                  <a:pt x="27079" y="68963"/>
                </a:lnTo>
                <a:lnTo>
                  <a:pt x="27079" y="69125"/>
                </a:lnTo>
                <a:lnTo>
                  <a:pt x="26173" y="67994"/>
                </a:lnTo>
                <a:lnTo>
                  <a:pt x="25720" y="67510"/>
                </a:lnTo>
                <a:lnTo>
                  <a:pt x="25267" y="66863"/>
                </a:lnTo>
                <a:lnTo>
                  <a:pt x="25177" y="66863"/>
                </a:lnTo>
                <a:lnTo>
                  <a:pt x="25086" y="66702"/>
                </a:lnTo>
                <a:lnTo>
                  <a:pt x="23728" y="65248"/>
                </a:lnTo>
                <a:lnTo>
                  <a:pt x="23094" y="64441"/>
                </a:lnTo>
                <a:lnTo>
                  <a:pt x="22641" y="63633"/>
                </a:lnTo>
                <a:lnTo>
                  <a:pt x="22732" y="63795"/>
                </a:lnTo>
                <a:lnTo>
                  <a:pt x="22731" y="63633"/>
                </a:lnTo>
                <a:lnTo>
                  <a:pt x="22731" y="63472"/>
                </a:lnTo>
                <a:lnTo>
                  <a:pt x="22550" y="63310"/>
                </a:lnTo>
                <a:lnTo>
                  <a:pt x="22460" y="63149"/>
                </a:lnTo>
                <a:lnTo>
                  <a:pt x="22369" y="63149"/>
                </a:lnTo>
                <a:lnTo>
                  <a:pt x="22369" y="63310"/>
                </a:lnTo>
                <a:lnTo>
                  <a:pt x="22460" y="63633"/>
                </a:lnTo>
                <a:lnTo>
                  <a:pt x="21645" y="62503"/>
                </a:lnTo>
                <a:lnTo>
                  <a:pt x="21011" y="61534"/>
                </a:lnTo>
                <a:lnTo>
                  <a:pt x="21011" y="61695"/>
                </a:lnTo>
                <a:lnTo>
                  <a:pt x="20830" y="61534"/>
                </a:lnTo>
                <a:lnTo>
                  <a:pt x="20830" y="61372"/>
                </a:lnTo>
                <a:lnTo>
                  <a:pt x="20739" y="61211"/>
                </a:lnTo>
                <a:lnTo>
                  <a:pt x="20286" y="60565"/>
                </a:lnTo>
                <a:lnTo>
                  <a:pt x="20196" y="60726"/>
                </a:lnTo>
                <a:lnTo>
                  <a:pt x="20105" y="60403"/>
                </a:lnTo>
                <a:lnTo>
                  <a:pt x="19924" y="60242"/>
                </a:lnTo>
                <a:lnTo>
                  <a:pt x="19833" y="60242"/>
                </a:lnTo>
                <a:lnTo>
                  <a:pt x="19652" y="59919"/>
                </a:lnTo>
                <a:lnTo>
                  <a:pt x="19652" y="59757"/>
                </a:lnTo>
                <a:lnTo>
                  <a:pt x="19109" y="59273"/>
                </a:lnTo>
                <a:lnTo>
                  <a:pt x="18565" y="58465"/>
                </a:lnTo>
                <a:lnTo>
                  <a:pt x="18475" y="57981"/>
                </a:lnTo>
                <a:lnTo>
                  <a:pt x="18203" y="57819"/>
                </a:lnTo>
                <a:lnTo>
                  <a:pt x="18203" y="57981"/>
                </a:lnTo>
                <a:lnTo>
                  <a:pt x="17660" y="56850"/>
                </a:lnTo>
                <a:lnTo>
                  <a:pt x="17388" y="56204"/>
                </a:lnTo>
                <a:lnTo>
                  <a:pt x="16573" y="55397"/>
                </a:lnTo>
                <a:lnTo>
                  <a:pt x="15758" y="54266"/>
                </a:lnTo>
                <a:lnTo>
                  <a:pt x="14128" y="51682"/>
                </a:lnTo>
                <a:lnTo>
                  <a:pt x="14218" y="51682"/>
                </a:lnTo>
                <a:lnTo>
                  <a:pt x="14037" y="51359"/>
                </a:lnTo>
                <a:lnTo>
                  <a:pt x="13947" y="51359"/>
                </a:lnTo>
                <a:lnTo>
                  <a:pt x="13856" y="51197"/>
                </a:lnTo>
                <a:lnTo>
                  <a:pt x="13856" y="51036"/>
                </a:lnTo>
                <a:lnTo>
                  <a:pt x="13856" y="50874"/>
                </a:lnTo>
                <a:lnTo>
                  <a:pt x="14037" y="50874"/>
                </a:lnTo>
                <a:lnTo>
                  <a:pt x="13766" y="50551"/>
                </a:lnTo>
                <a:lnTo>
                  <a:pt x="13584" y="50228"/>
                </a:lnTo>
                <a:lnTo>
                  <a:pt x="13222" y="49905"/>
                </a:lnTo>
                <a:lnTo>
                  <a:pt x="13222" y="50067"/>
                </a:lnTo>
                <a:lnTo>
                  <a:pt x="13041" y="49744"/>
                </a:lnTo>
                <a:lnTo>
                  <a:pt x="12860" y="49421"/>
                </a:lnTo>
                <a:lnTo>
                  <a:pt x="12679" y="49259"/>
                </a:lnTo>
                <a:lnTo>
                  <a:pt x="12679" y="49098"/>
                </a:lnTo>
                <a:lnTo>
                  <a:pt x="12769" y="49098"/>
                </a:lnTo>
                <a:lnTo>
                  <a:pt x="12860" y="49098"/>
                </a:lnTo>
                <a:lnTo>
                  <a:pt x="12588" y="48775"/>
                </a:lnTo>
                <a:lnTo>
                  <a:pt x="12588" y="48613"/>
                </a:lnTo>
                <a:lnTo>
                  <a:pt x="12679" y="48613"/>
                </a:lnTo>
                <a:lnTo>
                  <a:pt x="12950" y="48775"/>
                </a:lnTo>
                <a:lnTo>
                  <a:pt x="13222" y="48936"/>
                </a:lnTo>
                <a:lnTo>
                  <a:pt x="13222" y="48775"/>
                </a:lnTo>
                <a:lnTo>
                  <a:pt x="13041" y="48452"/>
                </a:lnTo>
                <a:lnTo>
                  <a:pt x="13041" y="48290"/>
                </a:lnTo>
                <a:lnTo>
                  <a:pt x="13131" y="48290"/>
                </a:lnTo>
                <a:lnTo>
                  <a:pt x="13222" y="48452"/>
                </a:lnTo>
                <a:lnTo>
                  <a:pt x="13403" y="48613"/>
                </a:lnTo>
                <a:lnTo>
                  <a:pt x="13222" y="48290"/>
                </a:lnTo>
                <a:lnTo>
                  <a:pt x="12860" y="47967"/>
                </a:lnTo>
                <a:lnTo>
                  <a:pt x="12769" y="47967"/>
                </a:lnTo>
                <a:lnTo>
                  <a:pt x="12769" y="48290"/>
                </a:lnTo>
                <a:lnTo>
                  <a:pt x="12498" y="47806"/>
                </a:lnTo>
                <a:lnTo>
                  <a:pt x="12316" y="47806"/>
                </a:lnTo>
                <a:lnTo>
                  <a:pt x="12226" y="47725"/>
                </a:lnTo>
                <a:lnTo>
                  <a:pt x="12135" y="47644"/>
                </a:lnTo>
                <a:lnTo>
                  <a:pt x="11864" y="47321"/>
                </a:lnTo>
                <a:lnTo>
                  <a:pt x="11864" y="47160"/>
                </a:lnTo>
                <a:lnTo>
                  <a:pt x="11954" y="47321"/>
                </a:lnTo>
                <a:lnTo>
                  <a:pt x="12045" y="47483"/>
                </a:lnTo>
                <a:lnTo>
                  <a:pt x="12226" y="47644"/>
                </a:lnTo>
                <a:lnTo>
                  <a:pt x="12135" y="47321"/>
                </a:lnTo>
                <a:lnTo>
                  <a:pt x="11954" y="46998"/>
                </a:lnTo>
                <a:lnTo>
                  <a:pt x="11592" y="46514"/>
                </a:lnTo>
                <a:lnTo>
                  <a:pt x="11682" y="46675"/>
                </a:lnTo>
                <a:lnTo>
                  <a:pt x="11592" y="46837"/>
                </a:lnTo>
                <a:lnTo>
                  <a:pt x="11320" y="46514"/>
                </a:lnTo>
                <a:lnTo>
                  <a:pt x="11320" y="46352"/>
                </a:lnTo>
                <a:lnTo>
                  <a:pt x="11411" y="46352"/>
                </a:lnTo>
                <a:lnTo>
                  <a:pt x="11230" y="46029"/>
                </a:lnTo>
                <a:lnTo>
                  <a:pt x="10958" y="45868"/>
                </a:lnTo>
                <a:lnTo>
                  <a:pt x="11048" y="46029"/>
                </a:lnTo>
                <a:lnTo>
                  <a:pt x="10867" y="45868"/>
                </a:lnTo>
                <a:lnTo>
                  <a:pt x="10686" y="45706"/>
                </a:lnTo>
                <a:lnTo>
                  <a:pt x="10596" y="45383"/>
                </a:lnTo>
                <a:lnTo>
                  <a:pt x="10415" y="45060"/>
                </a:lnTo>
                <a:lnTo>
                  <a:pt x="10505" y="44898"/>
                </a:lnTo>
                <a:lnTo>
                  <a:pt x="10686" y="45060"/>
                </a:lnTo>
                <a:lnTo>
                  <a:pt x="10777" y="45060"/>
                </a:lnTo>
                <a:lnTo>
                  <a:pt x="10686" y="44575"/>
                </a:lnTo>
                <a:lnTo>
                  <a:pt x="10596" y="44576"/>
                </a:lnTo>
                <a:lnTo>
                  <a:pt x="10324" y="44414"/>
                </a:lnTo>
                <a:lnTo>
                  <a:pt x="10233" y="44252"/>
                </a:lnTo>
                <a:lnTo>
                  <a:pt x="10143" y="44252"/>
                </a:lnTo>
                <a:lnTo>
                  <a:pt x="10143" y="44414"/>
                </a:lnTo>
                <a:lnTo>
                  <a:pt x="10143" y="44091"/>
                </a:lnTo>
                <a:lnTo>
                  <a:pt x="10233" y="44091"/>
                </a:lnTo>
                <a:lnTo>
                  <a:pt x="10052" y="43768"/>
                </a:lnTo>
                <a:lnTo>
                  <a:pt x="9871" y="43445"/>
                </a:lnTo>
                <a:lnTo>
                  <a:pt x="9690" y="43283"/>
                </a:lnTo>
                <a:lnTo>
                  <a:pt x="9690" y="42960"/>
                </a:lnTo>
                <a:lnTo>
                  <a:pt x="9509" y="42960"/>
                </a:lnTo>
                <a:lnTo>
                  <a:pt x="9418" y="42314"/>
                </a:lnTo>
                <a:lnTo>
                  <a:pt x="8966" y="41668"/>
                </a:lnTo>
                <a:lnTo>
                  <a:pt x="8875" y="41345"/>
                </a:lnTo>
                <a:lnTo>
                  <a:pt x="8784" y="41184"/>
                </a:lnTo>
                <a:lnTo>
                  <a:pt x="8875" y="41022"/>
                </a:lnTo>
                <a:lnTo>
                  <a:pt x="8603" y="40538"/>
                </a:lnTo>
                <a:lnTo>
                  <a:pt x="8513" y="40376"/>
                </a:lnTo>
                <a:lnTo>
                  <a:pt x="8422" y="40538"/>
                </a:lnTo>
                <a:lnTo>
                  <a:pt x="8603" y="40861"/>
                </a:lnTo>
                <a:lnTo>
                  <a:pt x="8694" y="41184"/>
                </a:lnTo>
                <a:lnTo>
                  <a:pt x="8603" y="41022"/>
                </a:lnTo>
                <a:lnTo>
                  <a:pt x="8241" y="40538"/>
                </a:lnTo>
                <a:lnTo>
                  <a:pt x="8332" y="40376"/>
                </a:lnTo>
                <a:lnTo>
                  <a:pt x="8150" y="40053"/>
                </a:lnTo>
                <a:lnTo>
                  <a:pt x="7969" y="39730"/>
                </a:lnTo>
                <a:lnTo>
                  <a:pt x="7969" y="39569"/>
                </a:lnTo>
                <a:lnTo>
                  <a:pt x="7788" y="39407"/>
                </a:lnTo>
                <a:lnTo>
                  <a:pt x="7698" y="39084"/>
                </a:lnTo>
                <a:lnTo>
                  <a:pt x="7698" y="38923"/>
                </a:lnTo>
                <a:lnTo>
                  <a:pt x="7698" y="38761"/>
                </a:lnTo>
                <a:lnTo>
                  <a:pt x="7516" y="38438"/>
                </a:lnTo>
                <a:lnTo>
                  <a:pt x="7879" y="38923"/>
                </a:lnTo>
                <a:lnTo>
                  <a:pt x="7698" y="38600"/>
                </a:lnTo>
                <a:lnTo>
                  <a:pt x="7607" y="38115"/>
                </a:lnTo>
                <a:lnTo>
                  <a:pt x="7154" y="37792"/>
                </a:lnTo>
                <a:lnTo>
                  <a:pt x="7064" y="37631"/>
                </a:lnTo>
                <a:lnTo>
                  <a:pt x="6973" y="37469"/>
                </a:lnTo>
                <a:lnTo>
                  <a:pt x="6973" y="37308"/>
                </a:lnTo>
                <a:lnTo>
                  <a:pt x="6883" y="37146"/>
                </a:lnTo>
                <a:lnTo>
                  <a:pt x="7154" y="37631"/>
                </a:lnTo>
                <a:lnTo>
                  <a:pt x="7154" y="37308"/>
                </a:lnTo>
                <a:lnTo>
                  <a:pt x="6882" y="36500"/>
                </a:lnTo>
                <a:lnTo>
                  <a:pt x="6611" y="36177"/>
                </a:lnTo>
                <a:lnTo>
                  <a:pt x="6520" y="36177"/>
                </a:lnTo>
                <a:lnTo>
                  <a:pt x="6430" y="36016"/>
                </a:lnTo>
                <a:lnTo>
                  <a:pt x="6430" y="35854"/>
                </a:lnTo>
                <a:lnTo>
                  <a:pt x="6520" y="35854"/>
                </a:lnTo>
                <a:lnTo>
                  <a:pt x="6430" y="35531"/>
                </a:lnTo>
                <a:lnTo>
                  <a:pt x="6339" y="35531"/>
                </a:lnTo>
                <a:lnTo>
                  <a:pt x="6339" y="35693"/>
                </a:lnTo>
                <a:lnTo>
                  <a:pt x="6248" y="35531"/>
                </a:lnTo>
                <a:lnTo>
                  <a:pt x="5886" y="33755"/>
                </a:lnTo>
                <a:lnTo>
                  <a:pt x="6248" y="34239"/>
                </a:lnTo>
                <a:lnTo>
                  <a:pt x="6067" y="33916"/>
                </a:lnTo>
                <a:lnTo>
                  <a:pt x="6248" y="33916"/>
                </a:lnTo>
                <a:lnTo>
                  <a:pt x="6248" y="33755"/>
                </a:lnTo>
                <a:lnTo>
                  <a:pt x="6248" y="33593"/>
                </a:lnTo>
                <a:lnTo>
                  <a:pt x="6339" y="33593"/>
                </a:lnTo>
                <a:lnTo>
                  <a:pt x="6158" y="33270"/>
                </a:lnTo>
                <a:lnTo>
                  <a:pt x="5977" y="32786"/>
                </a:lnTo>
                <a:lnTo>
                  <a:pt x="5977" y="33109"/>
                </a:lnTo>
                <a:lnTo>
                  <a:pt x="5886" y="33109"/>
                </a:lnTo>
                <a:lnTo>
                  <a:pt x="5705" y="32947"/>
                </a:lnTo>
                <a:lnTo>
                  <a:pt x="5433" y="32624"/>
                </a:lnTo>
                <a:lnTo>
                  <a:pt x="5343" y="32462"/>
                </a:lnTo>
                <a:lnTo>
                  <a:pt x="5252" y="32624"/>
                </a:lnTo>
                <a:lnTo>
                  <a:pt x="5071" y="31978"/>
                </a:lnTo>
                <a:lnTo>
                  <a:pt x="5071" y="31493"/>
                </a:lnTo>
                <a:lnTo>
                  <a:pt x="5071" y="31170"/>
                </a:lnTo>
                <a:lnTo>
                  <a:pt x="4799" y="30524"/>
                </a:lnTo>
                <a:lnTo>
                  <a:pt x="4799" y="30201"/>
                </a:lnTo>
                <a:lnTo>
                  <a:pt x="4799" y="30040"/>
                </a:lnTo>
                <a:lnTo>
                  <a:pt x="4709" y="29555"/>
                </a:lnTo>
                <a:lnTo>
                  <a:pt x="4528" y="28909"/>
                </a:lnTo>
                <a:lnTo>
                  <a:pt x="4347" y="28748"/>
                </a:lnTo>
                <a:lnTo>
                  <a:pt x="4347" y="28909"/>
                </a:lnTo>
                <a:lnTo>
                  <a:pt x="4347" y="29071"/>
                </a:lnTo>
                <a:lnTo>
                  <a:pt x="4437" y="29232"/>
                </a:lnTo>
                <a:lnTo>
                  <a:pt x="4347" y="29232"/>
                </a:lnTo>
                <a:lnTo>
                  <a:pt x="4075" y="28263"/>
                </a:lnTo>
                <a:lnTo>
                  <a:pt x="3984" y="28102"/>
                </a:lnTo>
                <a:lnTo>
                  <a:pt x="3894" y="27779"/>
                </a:lnTo>
                <a:lnTo>
                  <a:pt x="3984" y="28425"/>
                </a:lnTo>
                <a:lnTo>
                  <a:pt x="3894" y="28748"/>
                </a:lnTo>
                <a:lnTo>
                  <a:pt x="3713" y="28102"/>
                </a:lnTo>
                <a:lnTo>
                  <a:pt x="3803" y="28102"/>
                </a:lnTo>
                <a:lnTo>
                  <a:pt x="3622" y="27617"/>
                </a:lnTo>
                <a:lnTo>
                  <a:pt x="3532" y="27456"/>
                </a:lnTo>
                <a:lnTo>
                  <a:pt x="3441" y="27294"/>
                </a:lnTo>
                <a:lnTo>
                  <a:pt x="3260" y="26810"/>
                </a:lnTo>
                <a:lnTo>
                  <a:pt x="3260" y="26325"/>
                </a:lnTo>
                <a:lnTo>
                  <a:pt x="3441" y="26648"/>
                </a:lnTo>
                <a:lnTo>
                  <a:pt x="3532" y="27133"/>
                </a:lnTo>
                <a:lnTo>
                  <a:pt x="3713" y="27456"/>
                </a:lnTo>
                <a:lnTo>
                  <a:pt x="3803" y="27456"/>
                </a:lnTo>
                <a:lnTo>
                  <a:pt x="3532" y="26648"/>
                </a:lnTo>
                <a:lnTo>
                  <a:pt x="3441" y="26433"/>
                </a:lnTo>
                <a:lnTo>
                  <a:pt x="3441" y="25841"/>
                </a:lnTo>
                <a:lnTo>
                  <a:pt x="3350" y="25518"/>
                </a:lnTo>
                <a:lnTo>
                  <a:pt x="3260" y="25195"/>
                </a:lnTo>
                <a:lnTo>
                  <a:pt x="3441" y="25518"/>
                </a:lnTo>
                <a:lnTo>
                  <a:pt x="3350" y="24872"/>
                </a:lnTo>
                <a:lnTo>
                  <a:pt x="3350" y="24549"/>
                </a:lnTo>
                <a:lnTo>
                  <a:pt x="3441" y="24226"/>
                </a:lnTo>
                <a:lnTo>
                  <a:pt x="3260" y="23741"/>
                </a:lnTo>
                <a:lnTo>
                  <a:pt x="3169" y="23741"/>
                </a:lnTo>
                <a:lnTo>
                  <a:pt x="3169" y="23903"/>
                </a:lnTo>
                <a:lnTo>
                  <a:pt x="3079" y="24064"/>
                </a:lnTo>
                <a:lnTo>
                  <a:pt x="2716" y="22611"/>
                </a:lnTo>
                <a:lnTo>
                  <a:pt x="2354" y="21641"/>
                </a:lnTo>
                <a:lnTo>
                  <a:pt x="2354" y="21480"/>
                </a:lnTo>
                <a:lnTo>
                  <a:pt x="2445" y="21318"/>
                </a:lnTo>
                <a:lnTo>
                  <a:pt x="2626" y="21641"/>
                </a:lnTo>
                <a:lnTo>
                  <a:pt x="2173" y="19865"/>
                </a:lnTo>
                <a:lnTo>
                  <a:pt x="1811" y="18088"/>
                </a:lnTo>
                <a:lnTo>
                  <a:pt x="1811" y="18250"/>
                </a:lnTo>
                <a:lnTo>
                  <a:pt x="1720" y="18250"/>
                </a:lnTo>
                <a:lnTo>
                  <a:pt x="1630" y="17765"/>
                </a:lnTo>
                <a:lnTo>
                  <a:pt x="1539" y="17281"/>
                </a:lnTo>
                <a:lnTo>
                  <a:pt x="1539" y="17119"/>
                </a:lnTo>
                <a:lnTo>
                  <a:pt x="1630" y="17119"/>
                </a:lnTo>
                <a:lnTo>
                  <a:pt x="1539" y="16796"/>
                </a:lnTo>
                <a:lnTo>
                  <a:pt x="1630" y="16635"/>
                </a:lnTo>
                <a:lnTo>
                  <a:pt x="1630" y="16312"/>
                </a:lnTo>
                <a:lnTo>
                  <a:pt x="1267" y="15020"/>
                </a:lnTo>
                <a:lnTo>
                  <a:pt x="996" y="13728"/>
                </a:lnTo>
                <a:lnTo>
                  <a:pt x="905" y="12597"/>
                </a:lnTo>
                <a:lnTo>
                  <a:pt x="724" y="11628"/>
                </a:lnTo>
                <a:lnTo>
                  <a:pt x="452" y="9690"/>
                </a:lnTo>
                <a:lnTo>
                  <a:pt x="452" y="9367"/>
                </a:lnTo>
                <a:lnTo>
                  <a:pt x="543" y="9205"/>
                </a:lnTo>
                <a:lnTo>
                  <a:pt x="633" y="9205"/>
                </a:lnTo>
                <a:lnTo>
                  <a:pt x="633" y="8882"/>
                </a:lnTo>
                <a:lnTo>
                  <a:pt x="543" y="8559"/>
                </a:lnTo>
                <a:lnTo>
                  <a:pt x="543" y="8721"/>
                </a:lnTo>
                <a:lnTo>
                  <a:pt x="452" y="8721"/>
                </a:lnTo>
                <a:lnTo>
                  <a:pt x="452" y="8398"/>
                </a:lnTo>
                <a:lnTo>
                  <a:pt x="452" y="7429"/>
                </a:lnTo>
                <a:lnTo>
                  <a:pt x="362" y="6621"/>
                </a:lnTo>
                <a:lnTo>
                  <a:pt x="271" y="5975"/>
                </a:lnTo>
                <a:lnTo>
                  <a:pt x="362" y="5975"/>
                </a:lnTo>
                <a:lnTo>
                  <a:pt x="452" y="6137"/>
                </a:lnTo>
                <a:lnTo>
                  <a:pt x="452" y="5652"/>
                </a:lnTo>
                <a:lnTo>
                  <a:pt x="362" y="5168"/>
                </a:lnTo>
                <a:lnTo>
                  <a:pt x="271" y="4037"/>
                </a:lnTo>
                <a:lnTo>
                  <a:pt x="181" y="4522"/>
                </a:lnTo>
                <a:lnTo>
                  <a:pt x="90" y="3714"/>
                </a:lnTo>
                <a:lnTo>
                  <a:pt x="90" y="2907"/>
                </a:lnTo>
                <a:lnTo>
                  <a:pt x="0" y="1453"/>
                </a:lnTo>
                <a:lnTo>
                  <a:pt x="90" y="1453"/>
                </a:lnTo>
                <a:lnTo>
                  <a:pt x="90" y="807"/>
                </a:lnTo>
                <a:lnTo>
                  <a:pt x="175" y="504"/>
                </a:lnTo>
                <a:lnTo>
                  <a:pt x="362" y="1614"/>
                </a:lnTo>
                <a:lnTo>
                  <a:pt x="362" y="1776"/>
                </a:lnTo>
                <a:lnTo>
                  <a:pt x="271" y="1614"/>
                </a:lnTo>
                <a:lnTo>
                  <a:pt x="271" y="1453"/>
                </a:lnTo>
                <a:lnTo>
                  <a:pt x="181" y="1453"/>
                </a:lnTo>
                <a:lnTo>
                  <a:pt x="181" y="2261"/>
                </a:lnTo>
                <a:lnTo>
                  <a:pt x="271" y="2261"/>
                </a:lnTo>
                <a:lnTo>
                  <a:pt x="271" y="2422"/>
                </a:lnTo>
                <a:lnTo>
                  <a:pt x="434" y="3003"/>
                </a:lnTo>
                <a:lnTo>
                  <a:pt x="526" y="3744"/>
                </a:lnTo>
                <a:lnTo>
                  <a:pt x="452" y="3876"/>
                </a:lnTo>
                <a:lnTo>
                  <a:pt x="452" y="4037"/>
                </a:lnTo>
                <a:lnTo>
                  <a:pt x="543" y="4199"/>
                </a:lnTo>
                <a:lnTo>
                  <a:pt x="633" y="4522"/>
                </a:lnTo>
                <a:lnTo>
                  <a:pt x="724" y="5652"/>
                </a:lnTo>
                <a:lnTo>
                  <a:pt x="724" y="6137"/>
                </a:lnTo>
                <a:lnTo>
                  <a:pt x="815" y="6783"/>
                </a:lnTo>
                <a:lnTo>
                  <a:pt x="905" y="7429"/>
                </a:lnTo>
                <a:lnTo>
                  <a:pt x="905" y="8075"/>
                </a:lnTo>
                <a:lnTo>
                  <a:pt x="724" y="7429"/>
                </a:lnTo>
                <a:lnTo>
                  <a:pt x="543" y="6783"/>
                </a:lnTo>
                <a:lnTo>
                  <a:pt x="633" y="8075"/>
                </a:lnTo>
                <a:lnTo>
                  <a:pt x="814" y="8398"/>
                </a:lnTo>
                <a:lnTo>
                  <a:pt x="996" y="9205"/>
                </a:lnTo>
                <a:lnTo>
                  <a:pt x="996" y="9367"/>
                </a:lnTo>
                <a:lnTo>
                  <a:pt x="1177" y="10013"/>
                </a:lnTo>
                <a:lnTo>
                  <a:pt x="1267" y="10336"/>
                </a:lnTo>
                <a:lnTo>
                  <a:pt x="1358" y="10820"/>
                </a:lnTo>
                <a:lnTo>
                  <a:pt x="1630" y="13243"/>
                </a:lnTo>
                <a:lnTo>
                  <a:pt x="1901" y="15181"/>
                </a:lnTo>
                <a:lnTo>
                  <a:pt x="1811" y="15343"/>
                </a:lnTo>
                <a:lnTo>
                  <a:pt x="2082" y="15989"/>
                </a:lnTo>
                <a:lnTo>
                  <a:pt x="2173" y="16635"/>
                </a:lnTo>
                <a:lnTo>
                  <a:pt x="2535" y="18250"/>
                </a:lnTo>
                <a:lnTo>
                  <a:pt x="2716" y="19380"/>
                </a:lnTo>
                <a:lnTo>
                  <a:pt x="2988" y="20511"/>
                </a:lnTo>
                <a:lnTo>
                  <a:pt x="3260" y="21480"/>
                </a:lnTo>
                <a:lnTo>
                  <a:pt x="3350" y="22126"/>
                </a:lnTo>
                <a:lnTo>
                  <a:pt x="3894" y="24064"/>
                </a:lnTo>
                <a:lnTo>
                  <a:pt x="4437" y="25679"/>
                </a:lnTo>
                <a:lnTo>
                  <a:pt x="5433" y="29232"/>
                </a:lnTo>
                <a:lnTo>
                  <a:pt x="5252" y="28909"/>
                </a:lnTo>
                <a:lnTo>
                  <a:pt x="5343" y="29232"/>
                </a:lnTo>
                <a:lnTo>
                  <a:pt x="5343" y="29394"/>
                </a:lnTo>
                <a:lnTo>
                  <a:pt x="5343" y="29555"/>
                </a:lnTo>
                <a:lnTo>
                  <a:pt x="5433" y="29717"/>
                </a:lnTo>
                <a:lnTo>
                  <a:pt x="5433" y="29555"/>
                </a:lnTo>
                <a:lnTo>
                  <a:pt x="5524" y="29878"/>
                </a:lnTo>
                <a:lnTo>
                  <a:pt x="5886" y="30524"/>
                </a:lnTo>
                <a:lnTo>
                  <a:pt x="6158" y="31332"/>
                </a:lnTo>
                <a:lnTo>
                  <a:pt x="6520" y="32301"/>
                </a:lnTo>
                <a:lnTo>
                  <a:pt x="7154" y="33754"/>
                </a:lnTo>
                <a:lnTo>
                  <a:pt x="7154" y="33916"/>
                </a:lnTo>
                <a:lnTo>
                  <a:pt x="7426" y="34562"/>
                </a:lnTo>
                <a:lnTo>
                  <a:pt x="7788" y="35370"/>
                </a:lnTo>
                <a:lnTo>
                  <a:pt x="8422" y="37146"/>
                </a:lnTo>
                <a:lnTo>
                  <a:pt x="8422" y="37469"/>
                </a:lnTo>
                <a:lnTo>
                  <a:pt x="8603" y="37954"/>
                </a:lnTo>
                <a:lnTo>
                  <a:pt x="9056" y="38600"/>
                </a:lnTo>
                <a:lnTo>
                  <a:pt x="9509" y="39569"/>
                </a:lnTo>
                <a:lnTo>
                  <a:pt x="10596" y="41830"/>
                </a:lnTo>
                <a:lnTo>
                  <a:pt x="12407" y="45221"/>
                </a:lnTo>
                <a:lnTo>
                  <a:pt x="13313" y="46998"/>
                </a:lnTo>
                <a:lnTo>
                  <a:pt x="14309" y="48613"/>
                </a:lnTo>
                <a:lnTo>
                  <a:pt x="14309" y="48936"/>
                </a:lnTo>
                <a:lnTo>
                  <a:pt x="15396" y="50390"/>
                </a:lnTo>
                <a:lnTo>
                  <a:pt x="16392" y="52166"/>
                </a:lnTo>
                <a:lnTo>
                  <a:pt x="17479" y="53781"/>
                </a:lnTo>
                <a:lnTo>
                  <a:pt x="18384" y="55235"/>
                </a:lnTo>
                <a:lnTo>
                  <a:pt x="18203" y="55235"/>
                </a:lnTo>
                <a:lnTo>
                  <a:pt x="18747" y="56042"/>
                </a:lnTo>
                <a:lnTo>
                  <a:pt x="18928" y="56204"/>
                </a:lnTo>
                <a:lnTo>
                  <a:pt x="19018" y="56204"/>
                </a:lnTo>
                <a:lnTo>
                  <a:pt x="19018" y="56042"/>
                </a:lnTo>
                <a:lnTo>
                  <a:pt x="19652" y="57012"/>
                </a:lnTo>
                <a:lnTo>
                  <a:pt x="19924" y="57496"/>
                </a:lnTo>
                <a:lnTo>
                  <a:pt x="20105" y="57819"/>
                </a:lnTo>
                <a:lnTo>
                  <a:pt x="20558" y="58465"/>
                </a:lnTo>
                <a:lnTo>
                  <a:pt x="21011" y="58788"/>
                </a:lnTo>
                <a:lnTo>
                  <a:pt x="21826" y="60080"/>
                </a:lnTo>
                <a:lnTo>
                  <a:pt x="22518" y="60945"/>
                </a:lnTo>
                <a:lnTo>
                  <a:pt x="22460" y="61049"/>
                </a:lnTo>
                <a:lnTo>
                  <a:pt x="22641" y="61211"/>
                </a:lnTo>
                <a:lnTo>
                  <a:pt x="23184" y="62018"/>
                </a:lnTo>
                <a:lnTo>
                  <a:pt x="23365" y="62180"/>
                </a:lnTo>
                <a:lnTo>
                  <a:pt x="23456" y="62180"/>
                </a:lnTo>
                <a:lnTo>
                  <a:pt x="23456" y="62018"/>
                </a:lnTo>
                <a:lnTo>
                  <a:pt x="23999" y="62826"/>
                </a:lnTo>
                <a:lnTo>
                  <a:pt x="24724" y="63633"/>
                </a:lnTo>
                <a:lnTo>
                  <a:pt x="25448" y="64441"/>
                </a:lnTo>
                <a:lnTo>
                  <a:pt x="25992" y="65248"/>
                </a:lnTo>
                <a:lnTo>
                  <a:pt x="26083" y="65248"/>
                </a:lnTo>
                <a:lnTo>
                  <a:pt x="26264" y="65410"/>
                </a:lnTo>
                <a:lnTo>
                  <a:pt x="27350" y="66702"/>
                </a:lnTo>
                <a:lnTo>
                  <a:pt x="27894" y="67187"/>
                </a:lnTo>
                <a:lnTo>
                  <a:pt x="28347" y="67671"/>
                </a:lnTo>
                <a:lnTo>
                  <a:pt x="28347" y="67833"/>
                </a:lnTo>
                <a:lnTo>
                  <a:pt x="28256" y="67833"/>
                </a:lnTo>
                <a:lnTo>
                  <a:pt x="28437" y="67994"/>
                </a:lnTo>
                <a:lnTo>
                  <a:pt x="28528" y="67994"/>
                </a:lnTo>
                <a:lnTo>
                  <a:pt x="28709" y="67994"/>
                </a:lnTo>
                <a:lnTo>
                  <a:pt x="29615" y="68963"/>
                </a:lnTo>
                <a:lnTo>
                  <a:pt x="30430" y="69932"/>
                </a:lnTo>
                <a:lnTo>
                  <a:pt x="31245" y="71063"/>
                </a:lnTo>
                <a:lnTo>
                  <a:pt x="32150" y="71870"/>
                </a:lnTo>
                <a:lnTo>
                  <a:pt x="38037" y="77200"/>
                </a:lnTo>
                <a:lnTo>
                  <a:pt x="38037" y="77361"/>
                </a:lnTo>
                <a:lnTo>
                  <a:pt x="38581" y="77684"/>
                </a:lnTo>
                <a:lnTo>
                  <a:pt x="39124" y="78169"/>
                </a:lnTo>
                <a:lnTo>
                  <a:pt x="39577" y="78654"/>
                </a:lnTo>
                <a:lnTo>
                  <a:pt x="40120" y="78977"/>
                </a:lnTo>
                <a:lnTo>
                  <a:pt x="40392" y="79300"/>
                </a:lnTo>
                <a:lnTo>
                  <a:pt x="40573" y="79300"/>
                </a:lnTo>
                <a:lnTo>
                  <a:pt x="40573" y="79461"/>
                </a:lnTo>
                <a:lnTo>
                  <a:pt x="41026" y="79784"/>
                </a:lnTo>
                <a:lnTo>
                  <a:pt x="41569" y="80269"/>
                </a:lnTo>
                <a:lnTo>
                  <a:pt x="42113" y="80753"/>
                </a:lnTo>
                <a:lnTo>
                  <a:pt x="42746" y="81237"/>
                </a:lnTo>
                <a:lnTo>
                  <a:pt x="43109" y="81561"/>
                </a:lnTo>
                <a:lnTo>
                  <a:pt x="43652" y="81884"/>
                </a:lnTo>
                <a:lnTo>
                  <a:pt x="44830" y="82853"/>
                </a:lnTo>
                <a:lnTo>
                  <a:pt x="44467" y="82691"/>
                </a:lnTo>
                <a:lnTo>
                  <a:pt x="44739" y="83014"/>
                </a:lnTo>
                <a:lnTo>
                  <a:pt x="45011" y="83014"/>
                </a:lnTo>
                <a:lnTo>
                  <a:pt x="45282" y="83176"/>
                </a:lnTo>
                <a:lnTo>
                  <a:pt x="45373" y="83499"/>
                </a:lnTo>
                <a:lnTo>
                  <a:pt x="45554" y="83499"/>
                </a:lnTo>
                <a:lnTo>
                  <a:pt x="45464" y="83337"/>
                </a:lnTo>
                <a:lnTo>
                  <a:pt x="46822" y="84468"/>
                </a:lnTo>
                <a:lnTo>
                  <a:pt x="48181" y="85275"/>
                </a:lnTo>
                <a:lnTo>
                  <a:pt x="51079" y="87052"/>
                </a:lnTo>
                <a:lnTo>
                  <a:pt x="51622" y="87537"/>
                </a:lnTo>
                <a:lnTo>
                  <a:pt x="51713" y="87698"/>
                </a:lnTo>
                <a:lnTo>
                  <a:pt x="51713" y="87860"/>
                </a:lnTo>
                <a:lnTo>
                  <a:pt x="52165" y="88021"/>
                </a:lnTo>
                <a:lnTo>
                  <a:pt x="52256" y="88021"/>
                </a:lnTo>
                <a:lnTo>
                  <a:pt x="52528" y="88182"/>
                </a:lnTo>
                <a:lnTo>
                  <a:pt x="52709" y="88505"/>
                </a:lnTo>
                <a:lnTo>
                  <a:pt x="52890" y="88667"/>
                </a:lnTo>
                <a:lnTo>
                  <a:pt x="53162" y="88828"/>
                </a:lnTo>
                <a:lnTo>
                  <a:pt x="53162" y="88667"/>
                </a:lnTo>
                <a:lnTo>
                  <a:pt x="53252" y="88667"/>
                </a:lnTo>
                <a:lnTo>
                  <a:pt x="53433" y="88667"/>
                </a:lnTo>
                <a:lnTo>
                  <a:pt x="54249" y="89475"/>
                </a:lnTo>
                <a:lnTo>
                  <a:pt x="54611" y="89636"/>
                </a:lnTo>
                <a:lnTo>
                  <a:pt x="55064" y="89959"/>
                </a:lnTo>
                <a:lnTo>
                  <a:pt x="54973" y="89959"/>
                </a:lnTo>
                <a:lnTo>
                  <a:pt x="55607" y="90121"/>
                </a:lnTo>
                <a:lnTo>
                  <a:pt x="56241" y="90444"/>
                </a:lnTo>
                <a:lnTo>
                  <a:pt x="56784" y="90767"/>
                </a:lnTo>
                <a:lnTo>
                  <a:pt x="57328" y="90767"/>
                </a:lnTo>
                <a:lnTo>
                  <a:pt x="60588" y="92382"/>
                </a:lnTo>
                <a:lnTo>
                  <a:pt x="63758" y="93997"/>
                </a:lnTo>
                <a:lnTo>
                  <a:pt x="70098" y="96581"/>
                </a:lnTo>
                <a:lnTo>
                  <a:pt x="73267" y="97873"/>
                </a:lnTo>
                <a:lnTo>
                  <a:pt x="76347" y="99004"/>
                </a:lnTo>
                <a:lnTo>
                  <a:pt x="82777" y="101103"/>
                </a:lnTo>
                <a:lnTo>
                  <a:pt x="83773" y="101588"/>
                </a:lnTo>
                <a:lnTo>
                  <a:pt x="84950" y="101911"/>
                </a:lnTo>
                <a:lnTo>
                  <a:pt x="84860" y="101911"/>
                </a:lnTo>
                <a:lnTo>
                  <a:pt x="84950" y="101911"/>
                </a:lnTo>
                <a:lnTo>
                  <a:pt x="84950" y="101911"/>
                </a:lnTo>
                <a:lnTo>
                  <a:pt x="85041" y="101911"/>
                </a:lnTo>
                <a:lnTo>
                  <a:pt x="85313" y="101911"/>
                </a:lnTo>
                <a:lnTo>
                  <a:pt x="85584" y="101911"/>
                </a:lnTo>
                <a:lnTo>
                  <a:pt x="85856" y="101911"/>
                </a:lnTo>
                <a:lnTo>
                  <a:pt x="88120" y="102557"/>
                </a:lnTo>
                <a:lnTo>
                  <a:pt x="90566" y="103041"/>
                </a:lnTo>
                <a:lnTo>
                  <a:pt x="90294" y="103041"/>
                </a:lnTo>
                <a:lnTo>
                  <a:pt x="90294" y="103203"/>
                </a:lnTo>
                <a:lnTo>
                  <a:pt x="90475" y="103203"/>
                </a:lnTo>
                <a:lnTo>
                  <a:pt x="90837" y="103041"/>
                </a:lnTo>
                <a:lnTo>
                  <a:pt x="90837" y="103203"/>
                </a:lnTo>
                <a:lnTo>
                  <a:pt x="91109" y="103203"/>
                </a:lnTo>
                <a:lnTo>
                  <a:pt x="91191" y="103056"/>
                </a:lnTo>
                <a:lnTo>
                  <a:pt x="97267" y="104172"/>
                </a:lnTo>
                <a:lnTo>
                  <a:pt x="100347" y="104818"/>
                </a:lnTo>
                <a:lnTo>
                  <a:pt x="103426" y="105141"/>
                </a:lnTo>
                <a:lnTo>
                  <a:pt x="104241" y="105302"/>
                </a:lnTo>
                <a:lnTo>
                  <a:pt x="105147" y="105302"/>
                </a:lnTo>
                <a:lnTo>
                  <a:pt x="106867" y="105464"/>
                </a:lnTo>
                <a:lnTo>
                  <a:pt x="109131" y="105787"/>
                </a:lnTo>
                <a:lnTo>
                  <a:pt x="111396" y="106110"/>
                </a:lnTo>
                <a:lnTo>
                  <a:pt x="113660" y="106110"/>
                </a:lnTo>
                <a:lnTo>
                  <a:pt x="115788" y="106110"/>
                </a:lnTo>
                <a:lnTo>
                  <a:pt x="115833" y="106271"/>
                </a:lnTo>
                <a:lnTo>
                  <a:pt x="115652" y="106433"/>
                </a:lnTo>
                <a:lnTo>
                  <a:pt x="115109" y="106756"/>
                </a:lnTo>
                <a:lnTo>
                  <a:pt x="114294" y="106917"/>
                </a:lnTo>
                <a:lnTo>
                  <a:pt x="112935" y="107079"/>
                </a:lnTo>
                <a:lnTo>
                  <a:pt x="111486" y="107079"/>
                </a:lnTo>
                <a:lnTo>
                  <a:pt x="109947" y="107079"/>
                </a:lnTo>
                <a:lnTo>
                  <a:pt x="108498" y="107079"/>
                </a:lnTo>
                <a:lnTo>
                  <a:pt x="108407" y="107079"/>
                </a:lnTo>
                <a:lnTo>
                  <a:pt x="108407" y="106917"/>
                </a:lnTo>
                <a:lnTo>
                  <a:pt x="108316" y="106756"/>
                </a:lnTo>
                <a:lnTo>
                  <a:pt x="108135" y="106756"/>
                </a:lnTo>
                <a:lnTo>
                  <a:pt x="106596" y="106917"/>
                </a:lnTo>
                <a:lnTo>
                  <a:pt x="104875" y="106756"/>
                </a:lnTo>
                <a:lnTo>
                  <a:pt x="103064" y="106433"/>
                </a:lnTo>
                <a:lnTo>
                  <a:pt x="101343" y="105948"/>
                </a:lnTo>
                <a:lnTo>
                  <a:pt x="101433" y="105948"/>
                </a:lnTo>
                <a:lnTo>
                  <a:pt x="100799" y="105948"/>
                </a:lnTo>
                <a:lnTo>
                  <a:pt x="100075" y="105948"/>
                </a:lnTo>
                <a:lnTo>
                  <a:pt x="100165" y="105948"/>
                </a:lnTo>
                <a:lnTo>
                  <a:pt x="100165" y="105787"/>
                </a:lnTo>
                <a:lnTo>
                  <a:pt x="99984" y="105787"/>
                </a:lnTo>
                <a:lnTo>
                  <a:pt x="99622" y="105787"/>
                </a:lnTo>
                <a:lnTo>
                  <a:pt x="99169" y="105949"/>
                </a:lnTo>
                <a:lnTo>
                  <a:pt x="98988" y="105787"/>
                </a:lnTo>
                <a:lnTo>
                  <a:pt x="98807" y="105625"/>
                </a:lnTo>
                <a:lnTo>
                  <a:pt x="98535" y="105787"/>
                </a:lnTo>
                <a:lnTo>
                  <a:pt x="97901" y="105787"/>
                </a:lnTo>
                <a:lnTo>
                  <a:pt x="97267" y="105787"/>
                </a:lnTo>
                <a:lnTo>
                  <a:pt x="96543" y="105625"/>
                </a:lnTo>
                <a:lnTo>
                  <a:pt x="95818" y="105464"/>
                </a:lnTo>
                <a:lnTo>
                  <a:pt x="95909" y="105464"/>
                </a:lnTo>
                <a:lnTo>
                  <a:pt x="94731" y="105302"/>
                </a:lnTo>
                <a:lnTo>
                  <a:pt x="93373" y="105141"/>
                </a:lnTo>
                <a:lnTo>
                  <a:pt x="90747" y="104818"/>
                </a:lnTo>
                <a:lnTo>
                  <a:pt x="90837" y="104656"/>
                </a:lnTo>
                <a:lnTo>
                  <a:pt x="90837" y="104495"/>
                </a:lnTo>
                <a:lnTo>
                  <a:pt x="90656" y="104656"/>
                </a:lnTo>
                <a:lnTo>
                  <a:pt x="90384" y="104656"/>
                </a:lnTo>
                <a:lnTo>
                  <a:pt x="89750" y="104656"/>
                </a:lnTo>
                <a:lnTo>
                  <a:pt x="89479" y="104495"/>
                </a:lnTo>
                <a:lnTo>
                  <a:pt x="89207" y="104495"/>
                </a:lnTo>
                <a:lnTo>
                  <a:pt x="88845" y="104495"/>
                </a:lnTo>
                <a:lnTo>
                  <a:pt x="88392" y="104333"/>
                </a:lnTo>
                <a:lnTo>
                  <a:pt x="88482" y="104333"/>
                </a:lnTo>
                <a:lnTo>
                  <a:pt x="88211" y="104333"/>
                </a:lnTo>
                <a:lnTo>
                  <a:pt x="87939" y="104333"/>
                </a:lnTo>
                <a:lnTo>
                  <a:pt x="87758" y="104172"/>
                </a:lnTo>
                <a:lnTo>
                  <a:pt x="87577" y="104333"/>
                </a:lnTo>
                <a:lnTo>
                  <a:pt x="87305" y="104010"/>
                </a:lnTo>
                <a:lnTo>
                  <a:pt x="87124" y="104172"/>
                </a:lnTo>
                <a:lnTo>
                  <a:pt x="86943" y="104010"/>
                </a:lnTo>
                <a:lnTo>
                  <a:pt x="86671" y="103849"/>
                </a:lnTo>
                <a:lnTo>
                  <a:pt x="86399" y="103849"/>
                </a:lnTo>
                <a:lnTo>
                  <a:pt x="86037" y="103849"/>
                </a:lnTo>
                <a:lnTo>
                  <a:pt x="85675" y="103687"/>
                </a:lnTo>
                <a:lnTo>
                  <a:pt x="84860" y="103364"/>
                </a:lnTo>
                <a:lnTo>
                  <a:pt x="84700" y="103364"/>
                </a:lnTo>
                <a:lnTo>
                  <a:pt x="84769" y="103364"/>
                </a:lnTo>
                <a:lnTo>
                  <a:pt x="84950" y="103364"/>
                </a:lnTo>
                <a:lnTo>
                  <a:pt x="84860" y="103203"/>
                </a:lnTo>
                <a:lnTo>
                  <a:pt x="83230" y="102880"/>
                </a:lnTo>
                <a:lnTo>
                  <a:pt x="81509" y="102557"/>
                </a:lnTo>
                <a:lnTo>
                  <a:pt x="78248" y="101426"/>
                </a:lnTo>
                <a:lnTo>
                  <a:pt x="77886" y="101265"/>
                </a:lnTo>
                <a:lnTo>
                  <a:pt x="77796" y="101103"/>
                </a:lnTo>
                <a:lnTo>
                  <a:pt x="77252" y="100942"/>
                </a:lnTo>
                <a:lnTo>
                  <a:pt x="76709" y="100942"/>
                </a:lnTo>
                <a:lnTo>
                  <a:pt x="76528" y="100619"/>
                </a:lnTo>
                <a:lnTo>
                  <a:pt x="76256" y="100619"/>
                </a:lnTo>
                <a:lnTo>
                  <a:pt x="76075" y="100619"/>
                </a:lnTo>
                <a:lnTo>
                  <a:pt x="75894" y="100619"/>
                </a:lnTo>
                <a:lnTo>
                  <a:pt x="75622" y="100619"/>
                </a:lnTo>
                <a:lnTo>
                  <a:pt x="75803" y="100457"/>
                </a:lnTo>
                <a:lnTo>
                  <a:pt x="75803" y="100296"/>
                </a:lnTo>
                <a:lnTo>
                  <a:pt x="75169" y="100296"/>
                </a:lnTo>
                <a:lnTo>
                  <a:pt x="74445" y="100134"/>
                </a:lnTo>
                <a:lnTo>
                  <a:pt x="74626" y="100134"/>
                </a:lnTo>
                <a:lnTo>
                  <a:pt x="74626" y="99973"/>
                </a:lnTo>
                <a:lnTo>
                  <a:pt x="74264" y="99973"/>
                </a:lnTo>
                <a:lnTo>
                  <a:pt x="73992" y="99811"/>
                </a:lnTo>
                <a:lnTo>
                  <a:pt x="73358" y="99650"/>
                </a:lnTo>
                <a:lnTo>
                  <a:pt x="73539" y="99488"/>
                </a:lnTo>
                <a:lnTo>
                  <a:pt x="73177" y="99327"/>
                </a:lnTo>
                <a:lnTo>
                  <a:pt x="73086" y="99488"/>
                </a:lnTo>
                <a:lnTo>
                  <a:pt x="72996" y="99488"/>
                </a:lnTo>
                <a:lnTo>
                  <a:pt x="72724" y="99488"/>
                </a:lnTo>
                <a:lnTo>
                  <a:pt x="72815" y="99488"/>
                </a:lnTo>
                <a:lnTo>
                  <a:pt x="72815" y="99327"/>
                </a:lnTo>
                <a:lnTo>
                  <a:pt x="72362" y="99327"/>
                </a:lnTo>
                <a:lnTo>
                  <a:pt x="71818" y="99165"/>
                </a:lnTo>
                <a:lnTo>
                  <a:pt x="70822" y="98842"/>
                </a:lnTo>
                <a:lnTo>
                  <a:pt x="69916" y="98358"/>
                </a:lnTo>
                <a:lnTo>
                  <a:pt x="69011" y="98034"/>
                </a:lnTo>
                <a:lnTo>
                  <a:pt x="68920" y="97873"/>
                </a:lnTo>
                <a:lnTo>
                  <a:pt x="68830" y="97873"/>
                </a:lnTo>
                <a:lnTo>
                  <a:pt x="68739" y="97712"/>
                </a:lnTo>
                <a:lnTo>
                  <a:pt x="68467" y="97550"/>
                </a:lnTo>
                <a:lnTo>
                  <a:pt x="68377" y="97550"/>
                </a:lnTo>
                <a:lnTo>
                  <a:pt x="68286" y="97550"/>
                </a:lnTo>
                <a:lnTo>
                  <a:pt x="67924" y="97550"/>
                </a:lnTo>
                <a:lnTo>
                  <a:pt x="67652" y="97550"/>
                </a:lnTo>
                <a:lnTo>
                  <a:pt x="67743" y="97711"/>
                </a:lnTo>
                <a:lnTo>
                  <a:pt x="66747" y="97227"/>
                </a:lnTo>
                <a:lnTo>
                  <a:pt x="65932" y="96904"/>
                </a:lnTo>
                <a:lnTo>
                  <a:pt x="66022" y="96743"/>
                </a:lnTo>
                <a:lnTo>
                  <a:pt x="66022" y="96581"/>
                </a:lnTo>
                <a:lnTo>
                  <a:pt x="66203" y="96581"/>
                </a:lnTo>
                <a:lnTo>
                  <a:pt x="65932" y="96258"/>
                </a:lnTo>
                <a:lnTo>
                  <a:pt x="66113" y="96258"/>
                </a:lnTo>
                <a:lnTo>
                  <a:pt x="65569" y="96096"/>
                </a:lnTo>
                <a:lnTo>
                  <a:pt x="65116" y="95935"/>
                </a:lnTo>
                <a:lnTo>
                  <a:pt x="64392" y="95935"/>
                </a:lnTo>
                <a:lnTo>
                  <a:pt x="64030" y="95773"/>
                </a:lnTo>
                <a:lnTo>
                  <a:pt x="63577" y="95612"/>
                </a:lnTo>
                <a:lnTo>
                  <a:pt x="63667" y="95612"/>
                </a:lnTo>
                <a:lnTo>
                  <a:pt x="63667" y="95450"/>
                </a:lnTo>
                <a:lnTo>
                  <a:pt x="63577" y="95450"/>
                </a:lnTo>
                <a:lnTo>
                  <a:pt x="63667" y="95289"/>
                </a:lnTo>
                <a:lnTo>
                  <a:pt x="62671" y="95450"/>
                </a:lnTo>
                <a:lnTo>
                  <a:pt x="62490" y="95289"/>
                </a:lnTo>
                <a:lnTo>
                  <a:pt x="62490" y="95127"/>
                </a:lnTo>
                <a:lnTo>
                  <a:pt x="62309" y="95127"/>
                </a:lnTo>
                <a:lnTo>
                  <a:pt x="62218" y="95127"/>
                </a:lnTo>
                <a:lnTo>
                  <a:pt x="62037" y="95127"/>
                </a:lnTo>
                <a:lnTo>
                  <a:pt x="61494" y="94966"/>
                </a:lnTo>
                <a:lnTo>
                  <a:pt x="61222" y="94643"/>
                </a:lnTo>
                <a:lnTo>
                  <a:pt x="61041" y="94481"/>
                </a:lnTo>
                <a:lnTo>
                  <a:pt x="61222" y="94481"/>
                </a:lnTo>
                <a:lnTo>
                  <a:pt x="61222" y="94320"/>
                </a:lnTo>
                <a:lnTo>
                  <a:pt x="60316" y="93997"/>
                </a:lnTo>
                <a:lnTo>
                  <a:pt x="59864" y="93835"/>
                </a:lnTo>
                <a:lnTo>
                  <a:pt x="59773" y="93835"/>
                </a:lnTo>
                <a:lnTo>
                  <a:pt x="59773" y="93997"/>
                </a:lnTo>
                <a:lnTo>
                  <a:pt x="59501" y="93997"/>
                </a:lnTo>
                <a:lnTo>
                  <a:pt x="58958" y="93674"/>
                </a:lnTo>
                <a:lnTo>
                  <a:pt x="59049" y="93674"/>
                </a:lnTo>
                <a:lnTo>
                  <a:pt x="59139" y="93512"/>
                </a:lnTo>
                <a:lnTo>
                  <a:pt x="58233" y="93351"/>
                </a:lnTo>
                <a:lnTo>
                  <a:pt x="57328" y="93028"/>
                </a:lnTo>
                <a:lnTo>
                  <a:pt x="57509" y="93028"/>
                </a:lnTo>
                <a:lnTo>
                  <a:pt x="57690" y="93028"/>
                </a:lnTo>
                <a:lnTo>
                  <a:pt x="57147" y="92705"/>
                </a:lnTo>
                <a:lnTo>
                  <a:pt x="56513" y="92382"/>
                </a:lnTo>
                <a:lnTo>
                  <a:pt x="55969" y="92059"/>
                </a:lnTo>
                <a:lnTo>
                  <a:pt x="55426" y="91736"/>
                </a:lnTo>
                <a:lnTo>
                  <a:pt x="55516" y="91897"/>
                </a:lnTo>
                <a:lnTo>
                  <a:pt x="55426" y="91897"/>
                </a:lnTo>
                <a:lnTo>
                  <a:pt x="55154" y="91574"/>
                </a:lnTo>
                <a:lnTo>
                  <a:pt x="54882" y="91413"/>
                </a:lnTo>
                <a:lnTo>
                  <a:pt x="54701" y="91251"/>
                </a:lnTo>
                <a:lnTo>
                  <a:pt x="54339" y="91090"/>
                </a:lnTo>
                <a:lnTo>
                  <a:pt x="54249" y="91090"/>
                </a:lnTo>
                <a:lnTo>
                  <a:pt x="54520" y="91251"/>
                </a:lnTo>
                <a:lnTo>
                  <a:pt x="53343" y="90605"/>
                </a:lnTo>
                <a:lnTo>
                  <a:pt x="52618" y="90282"/>
                </a:lnTo>
                <a:lnTo>
                  <a:pt x="51894" y="89798"/>
                </a:lnTo>
                <a:lnTo>
                  <a:pt x="51622" y="89798"/>
                </a:lnTo>
                <a:lnTo>
                  <a:pt x="51169" y="89636"/>
                </a:lnTo>
                <a:lnTo>
                  <a:pt x="51260" y="89475"/>
                </a:lnTo>
                <a:lnTo>
                  <a:pt x="50898" y="89152"/>
                </a:lnTo>
                <a:lnTo>
                  <a:pt x="50716" y="88990"/>
                </a:lnTo>
                <a:lnTo>
                  <a:pt x="50988" y="89152"/>
                </a:lnTo>
                <a:lnTo>
                  <a:pt x="51079" y="89313"/>
                </a:lnTo>
                <a:lnTo>
                  <a:pt x="51260" y="89313"/>
                </a:lnTo>
                <a:lnTo>
                  <a:pt x="51622" y="89475"/>
                </a:lnTo>
                <a:lnTo>
                  <a:pt x="51531" y="89313"/>
                </a:lnTo>
                <a:lnTo>
                  <a:pt x="51260" y="89313"/>
                </a:lnTo>
                <a:lnTo>
                  <a:pt x="50716" y="88990"/>
                </a:lnTo>
                <a:lnTo>
                  <a:pt x="50716" y="88990"/>
                </a:lnTo>
                <a:lnTo>
                  <a:pt x="50716" y="88990"/>
                </a:lnTo>
                <a:lnTo>
                  <a:pt x="50445" y="88828"/>
                </a:lnTo>
                <a:lnTo>
                  <a:pt x="50173" y="88667"/>
                </a:lnTo>
                <a:lnTo>
                  <a:pt x="49992" y="88505"/>
                </a:lnTo>
                <a:lnTo>
                  <a:pt x="50082" y="88505"/>
                </a:lnTo>
                <a:lnTo>
                  <a:pt x="50173" y="88344"/>
                </a:lnTo>
                <a:lnTo>
                  <a:pt x="49992" y="88344"/>
                </a:lnTo>
                <a:lnTo>
                  <a:pt x="49630" y="88182"/>
                </a:lnTo>
                <a:lnTo>
                  <a:pt x="49358" y="88021"/>
                </a:lnTo>
                <a:lnTo>
                  <a:pt x="49086" y="87859"/>
                </a:lnTo>
                <a:lnTo>
                  <a:pt x="48996" y="87859"/>
                </a:lnTo>
                <a:lnTo>
                  <a:pt x="48905" y="87860"/>
                </a:lnTo>
                <a:lnTo>
                  <a:pt x="48815" y="87860"/>
                </a:lnTo>
                <a:lnTo>
                  <a:pt x="48724" y="87698"/>
                </a:lnTo>
                <a:lnTo>
                  <a:pt x="48452" y="87537"/>
                </a:lnTo>
                <a:lnTo>
                  <a:pt x="48181" y="87375"/>
                </a:lnTo>
                <a:lnTo>
                  <a:pt x="48181" y="87213"/>
                </a:lnTo>
                <a:lnTo>
                  <a:pt x="48271" y="87052"/>
                </a:lnTo>
                <a:lnTo>
                  <a:pt x="47909" y="87052"/>
                </a:lnTo>
                <a:lnTo>
                  <a:pt x="47637" y="87052"/>
                </a:lnTo>
                <a:lnTo>
                  <a:pt x="47637" y="86890"/>
                </a:lnTo>
                <a:lnTo>
                  <a:pt x="47456" y="86890"/>
                </a:lnTo>
                <a:lnTo>
                  <a:pt x="47275" y="86729"/>
                </a:lnTo>
                <a:lnTo>
                  <a:pt x="47003" y="86567"/>
                </a:lnTo>
                <a:lnTo>
                  <a:pt x="46731" y="86567"/>
                </a:lnTo>
                <a:lnTo>
                  <a:pt x="46007" y="85921"/>
                </a:lnTo>
                <a:lnTo>
                  <a:pt x="45645" y="85598"/>
                </a:lnTo>
                <a:lnTo>
                  <a:pt x="45373" y="85275"/>
                </a:lnTo>
                <a:lnTo>
                  <a:pt x="44830" y="85114"/>
                </a:lnTo>
                <a:lnTo>
                  <a:pt x="44286" y="84629"/>
                </a:lnTo>
                <a:lnTo>
                  <a:pt x="44467" y="84629"/>
                </a:lnTo>
                <a:lnTo>
                  <a:pt x="44196" y="84468"/>
                </a:lnTo>
                <a:lnTo>
                  <a:pt x="43924" y="84306"/>
                </a:lnTo>
                <a:lnTo>
                  <a:pt x="43652" y="83983"/>
                </a:lnTo>
                <a:lnTo>
                  <a:pt x="43199" y="83499"/>
                </a:lnTo>
                <a:lnTo>
                  <a:pt x="43018" y="83337"/>
                </a:lnTo>
                <a:lnTo>
                  <a:pt x="42928" y="83499"/>
                </a:lnTo>
                <a:lnTo>
                  <a:pt x="42837" y="83660"/>
                </a:lnTo>
                <a:lnTo>
                  <a:pt x="42565" y="83337"/>
                </a:lnTo>
                <a:lnTo>
                  <a:pt x="42203" y="8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841248" y="2743199"/>
            <a:ext cx="3017519" cy="32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5294376" y="2743200"/>
            <a:ext cx="3017519" cy="32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551279" y="1487080"/>
            <a:ext cx="3008313" cy="19213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2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74294" lvl="3" marL="10972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88900" lvl="4" marL="141732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64770" lvl="5" marL="164592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72389" lvl="6" marL="192024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67310" lvl="7" marL="21945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62229" lvl="8" marL="246888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551279" y="3408419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2.pn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50000" ty="0" sy="5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verlay.png"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itunes.apple.com/us/app/google-translate/id414706506?mt=8" TargetMode="External"/><Relationship Id="rId4" Type="http://schemas.openxmlformats.org/officeDocument/2006/relationships/hyperlink" Target="https://www.youtube.com/watch?v=etwdfuP46xE" TargetMode="External"/><Relationship Id="rId9" Type="http://schemas.openxmlformats.org/officeDocument/2006/relationships/hyperlink" Target="http://www.learn-english-online.org/" TargetMode="External"/><Relationship Id="rId5" Type="http://schemas.openxmlformats.org/officeDocument/2006/relationships/hyperlink" Target="http://researchguides.library.wisc.edu/c.php?g=177873&amp;p=1169756" TargetMode="External"/><Relationship Id="rId6" Type="http://schemas.openxmlformats.org/officeDocument/2006/relationships/hyperlink" Target="http://freerice.com/#/english-vocabulary/1436" TargetMode="External"/><Relationship Id="rId7" Type="http://schemas.openxmlformats.org/officeDocument/2006/relationships/hyperlink" Target="http://www.rosettastone.com/" TargetMode="External"/><Relationship Id="rId8" Type="http://schemas.openxmlformats.org/officeDocument/2006/relationships/hyperlink" Target="https://www.duolingo.com/course/en/ar/Learn-English-Onlin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kammsolutions.com/wp-content/uploads/2015/07/ELL_go-to-strategies-1.pdf#page=10" TargetMode="External"/><Relationship Id="rId4" Type="http://schemas.openxmlformats.org/officeDocument/2006/relationships/hyperlink" Target="https://drive.google.com/file/d/0BxRGpIZ42dnnMFlFdnAxbDB4eXc/view?usp=sharing" TargetMode="External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hyperlink" Target="https://drive.google.com/file/d/0BxRGpIZ42dnnS3RWWWtrOHpVZUE/view?usp=sharing" TargetMode="External"/><Relationship Id="rId5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 rot="360039">
            <a:off x="3511006" y="2645951"/>
            <a:ext cx="4846957" cy="2780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0100"/>
              </a:buClr>
              <a:buSzPct val="25000"/>
              <a:buFont typeface="Cambria"/>
              <a:buNone/>
            </a:pPr>
            <a:r>
              <a:rPr b="1" i="0" lang="en-US" sz="432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Effective Teaching Strategies for English Language Learners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 rot="360000">
            <a:off x="3200499" y="4766916"/>
            <a:ext cx="4836456" cy="10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1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1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2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12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Presented by Karen Sprous, Rolla Public Schools, E</a:t>
            </a:r>
            <a:r>
              <a:rPr b="1" i="1" lang="en-US" sz="1200"/>
              <a:t>L</a:t>
            </a:r>
            <a:r>
              <a:rPr b="1" i="1" lang="en-US" sz="12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L Teacher</a:t>
            </a:r>
          </a:p>
        </p:txBody>
      </p:sp>
      <p:sp>
        <p:nvSpPr>
          <p:cNvPr id="110" name="Shape 110"/>
          <p:cNvSpPr txBox="1"/>
          <p:nvPr/>
        </p:nvSpPr>
        <p:spPr>
          <a:xfrm rot="-1134322">
            <a:off x="812800" y="4055327"/>
            <a:ext cx="19202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Enhanced by the Use of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Interactive Strategies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5E51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organized by the teacher to promote oral language development in the classroom. Examples of interactive strategies are Paraphrase Passport and Numbered Heads.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Teaching Strategies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35467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used by a teacher to scaffold the learning process and promote comprehension of oral or written language by students. Examples of these strategies are Teacher Talk and Wait Time.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Student Learning Strategies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rgbClr val="9F592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practiced by students to promote comprehension of content text. Examples of learning strategies are Cornell Notes and Idea Maps.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Vocabulary Teaching Strategies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73220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introduced into a learning unit to help students learn the academic vocabulary required for high achievement in schools. Examples of vocabulary strategies are Word Squares and Sort Tasks.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Reading Strategies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5E51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taught to students to promote comprehension of written texts. Examples of reading strategies are Language Experience Approach and Anticipation Guides.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Writing Strategies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6B7A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taught by the teacher to enable students to develop academic writing abilities. Examples of writing strategies are Text to Graphics and Back Again and Report Frames.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551279" y="436562"/>
            <a:ext cx="8041500" cy="144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3F3F3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Influence of Technology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838200" y="2038388"/>
            <a:ext cx="7467600" cy="3951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3"/>
              </a:rPr>
              <a:t>translate</a:t>
            </a:r>
            <a:r>
              <a:rPr lang="en-US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4"/>
              </a:rPr>
              <a:t>videos</a:t>
            </a:r>
            <a:r>
              <a:rPr lang="en-US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and podcasts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5"/>
              </a:rPr>
              <a:t>websites</a:t>
            </a:r>
            <a:r>
              <a:rPr lang="en-US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and </a:t>
            </a: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6"/>
              </a:rPr>
              <a:t>games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7"/>
              </a:rPr>
              <a:t>computer software</a:t>
            </a:r>
            <a:r>
              <a:rPr lang="en-US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8"/>
              </a:rPr>
              <a:t>apps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BYOD bring your own devices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Gloria Hallelujah"/>
              <a:buAutoNum type="arabicPeriod"/>
            </a:pPr>
            <a:r>
              <a:rPr lang="en-US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9"/>
              </a:rPr>
              <a:t>brick and mortar versus online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67424" y="2086575"/>
            <a:ext cx="434575" cy="43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76250" y="2315394"/>
            <a:ext cx="561475" cy="56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32450" y="3371400"/>
            <a:ext cx="561474" cy="59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Reference and Resource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98474" y="1381870"/>
            <a:ext cx="7556312" cy="50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mbria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Levine, L. N., Lukens, L., &amp; Smallwood, B. A. (2013). The GO TO strategies: Scaffolding options for teachers of English language learners, K-12. For Project EXCELL, a partnership between the University of Missouri- Kansas City and North Kansas City Schools, funded by the US Department of Education, PR Number T195N070316.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http://www.kammsolutions.com/wp-content/uploads/2015/07/ELL_go-to-strategies-1.pdf#page=10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pic>
        <p:nvPicPr>
          <p:cNvPr id="223" name="Shape 2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700" y="4961675"/>
            <a:ext cx="153352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0.etsystatic.com/063/0/6703675/il_340x270.760903732_6u3m.jpg" id="228" name="Shape 228"/>
          <p:cNvPicPr preferRelativeResize="0"/>
          <p:nvPr/>
        </p:nvPicPr>
        <p:blipFill rotWithShape="1">
          <a:blip r:embed="rId3">
            <a:alphaModFix/>
          </a:blip>
          <a:srcRect b="10980" l="0" r="0" t="0"/>
          <a:stretch/>
        </p:blipFill>
        <p:spPr>
          <a:xfrm>
            <a:off x="71120" y="-132080"/>
            <a:ext cx="8991600" cy="687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611" y="182881"/>
            <a:ext cx="8668039" cy="4968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956559" y="701039"/>
            <a:ext cx="29870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Key Terms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01039" y="1625600"/>
            <a:ext cx="751839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ESL – English Second Language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ELL – English Language Learner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LEP – Limited English Proficiency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611" y="182881"/>
            <a:ext cx="8667900" cy="4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138849" y="675750"/>
            <a:ext cx="683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Your Tax Dollars at Work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01039" y="1625600"/>
            <a:ext cx="75183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Scaffolding Options for Teachers of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English Language Learners, K-12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by Linda New Levine, Laura Lukens, and Betty Ansin Smallwood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(EXceptional Collaboration for English Language Learning),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Developed as part of Project EXCELL a partnership between the University of Missouri-Kansas City and North Kansas City Schools under a 2007 National Professional Development Grant from the U.S. Department of Education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25" name="Shape 1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425" y="5362700"/>
            <a:ext cx="1205400" cy="12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Instructional Strategy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838200" y="1778300"/>
            <a:ext cx="7467600" cy="4235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73220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3774"/>
              <a:buFont typeface="Arial"/>
              <a:buChar char="0"/>
            </a:pPr>
            <a:r>
              <a:rPr b="0" i="0" lang="en-US" sz="306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term instructional strategy refers to a generalized learning or teaching technique that is applicable across content areas. Effective teachers have knowledge of a wide array of instructional strategies, and they choose the most effective ones for specific teaching and learning environments (Marzano, 2003; Marzano, Pickering, &amp; Pollock, 2001).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838200" y="335850"/>
            <a:ext cx="7467600" cy="59793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rgbClr val="9F592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32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strategies described here have been chosen to reflect five research based principles of scaffolded instruction for English language learners: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1) to focus on academic language, literacy, and vocabulary;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2) to link background knowledge and culture to learning;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3) to increase comprehensible input and language output;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4) to promote classroom interaction and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5) to stimulate higher order thinking and the use of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learning strategies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These five core principles are essential to academic success for English language learners, representing both research findings and best practices (Levine, Smallwood, &amp;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Haynes, 2012 a, 2012 b).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80" y="262082"/>
            <a:ext cx="8564879" cy="595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72880" cy="667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650" y="338137"/>
            <a:ext cx="7124700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Community Building Strategies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73220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are introduced by the teacher to help develop a sense of community within the classroom and within small groups of students. Examples of community building strategies are Marvelous Modifiers and Whale of a Tale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book">
  <a:themeElements>
    <a:clrScheme name="Sketchbook">
      <a:dk1>
        <a:srgbClr val="000000"/>
      </a:dk1>
      <a:lt1>
        <a:srgbClr val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